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37B8B8-9802-40E6-8E99-2AD6E773CC69}" v="592" dt="2022-02-11T14:24:28.2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재윤/SGS DevCamp" userId="795eb765-ae7f-476b-970a-ceb0ca2b9ecb" providerId="ADAL" clId="{DF37B8B8-9802-40E6-8E99-2AD6E773CC69}"/>
    <pc:docChg chg="undo custSel addSld delSld modSld sldOrd">
      <pc:chgData name="이재윤/SGS DevCamp" userId="795eb765-ae7f-476b-970a-ceb0ca2b9ecb" providerId="ADAL" clId="{DF37B8B8-9802-40E6-8E99-2AD6E773CC69}" dt="2022-02-11T14:24:36.278" v="3125" actId="403"/>
      <pc:docMkLst>
        <pc:docMk/>
      </pc:docMkLst>
      <pc:sldChg chg="modSp mod">
        <pc:chgData name="이재윤/SGS DevCamp" userId="795eb765-ae7f-476b-970a-ceb0ca2b9ecb" providerId="ADAL" clId="{DF37B8B8-9802-40E6-8E99-2AD6E773CC69}" dt="2022-02-11T09:19:08.356" v="41" actId="20577"/>
        <pc:sldMkLst>
          <pc:docMk/>
          <pc:sldMk cId="2979466865" sldId="256"/>
        </pc:sldMkLst>
        <pc:spChg chg="mod">
          <ac:chgData name="이재윤/SGS DevCamp" userId="795eb765-ae7f-476b-970a-ceb0ca2b9ecb" providerId="ADAL" clId="{DF37B8B8-9802-40E6-8E99-2AD6E773CC69}" dt="2022-02-11T09:19:08.356" v="41" actId="20577"/>
          <ac:spMkLst>
            <pc:docMk/>
            <pc:sldMk cId="2979466865" sldId="256"/>
            <ac:spMk id="3" creationId="{D0393B85-DC97-4C8F-A51E-25070A878302}"/>
          </ac:spMkLst>
        </pc:spChg>
      </pc:sldChg>
      <pc:sldChg chg="modSp mod">
        <pc:chgData name="이재윤/SGS DevCamp" userId="795eb765-ae7f-476b-970a-ceb0ca2b9ecb" providerId="ADAL" clId="{DF37B8B8-9802-40E6-8E99-2AD6E773CC69}" dt="2022-02-11T09:18:41.604" v="11" actId="20577"/>
        <pc:sldMkLst>
          <pc:docMk/>
          <pc:sldMk cId="2935110126" sldId="258"/>
        </pc:sldMkLst>
        <pc:spChg chg="mod">
          <ac:chgData name="이재윤/SGS DevCamp" userId="795eb765-ae7f-476b-970a-ceb0ca2b9ecb" providerId="ADAL" clId="{DF37B8B8-9802-40E6-8E99-2AD6E773CC69}" dt="2022-02-11T09:18:34.777" v="2" actId="20577"/>
          <ac:spMkLst>
            <pc:docMk/>
            <pc:sldMk cId="2935110126" sldId="258"/>
            <ac:spMk id="16" creationId="{B95EDCA9-99D8-4DB4-B651-764DD6479813}"/>
          </ac:spMkLst>
        </pc:spChg>
        <pc:spChg chg="mod">
          <ac:chgData name="이재윤/SGS DevCamp" userId="795eb765-ae7f-476b-970a-ceb0ca2b9ecb" providerId="ADAL" clId="{DF37B8B8-9802-40E6-8E99-2AD6E773CC69}" dt="2022-02-11T09:18:37.117" v="5" actId="20577"/>
          <ac:spMkLst>
            <pc:docMk/>
            <pc:sldMk cId="2935110126" sldId="258"/>
            <ac:spMk id="24" creationId="{4E2A424B-95FE-4C10-94E0-A703ED594DAE}"/>
          </ac:spMkLst>
        </pc:spChg>
        <pc:spChg chg="mod">
          <ac:chgData name="이재윤/SGS DevCamp" userId="795eb765-ae7f-476b-970a-ceb0ca2b9ecb" providerId="ADAL" clId="{DF37B8B8-9802-40E6-8E99-2AD6E773CC69}" dt="2022-02-11T09:18:39.370" v="8" actId="20577"/>
          <ac:spMkLst>
            <pc:docMk/>
            <pc:sldMk cId="2935110126" sldId="258"/>
            <ac:spMk id="26" creationId="{5AEA22B1-AA0C-45BA-9105-0DF43058079D}"/>
          </ac:spMkLst>
        </pc:spChg>
        <pc:spChg chg="mod">
          <ac:chgData name="이재윤/SGS DevCamp" userId="795eb765-ae7f-476b-970a-ceb0ca2b9ecb" providerId="ADAL" clId="{DF37B8B8-9802-40E6-8E99-2AD6E773CC69}" dt="2022-02-11T09:18:41.604" v="11" actId="20577"/>
          <ac:spMkLst>
            <pc:docMk/>
            <pc:sldMk cId="2935110126" sldId="258"/>
            <ac:spMk id="33" creationId="{CF203031-49B5-4C27-AD3B-13AECF445D4F}"/>
          </ac:spMkLst>
        </pc:spChg>
      </pc:sldChg>
      <pc:sldChg chg="addSp delSp modSp new mod ord">
        <pc:chgData name="이재윤/SGS DevCamp" userId="795eb765-ae7f-476b-970a-ceb0ca2b9ecb" providerId="ADAL" clId="{DF37B8B8-9802-40E6-8E99-2AD6E773CC69}" dt="2022-02-11T11:57:02.436" v="652" actId="20577"/>
        <pc:sldMkLst>
          <pc:docMk/>
          <pc:sldMk cId="1718483411" sldId="259"/>
        </pc:sldMkLst>
        <pc:spChg chg="mod">
          <ac:chgData name="이재윤/SGS DevCamp" userId="795eb765-ae7f-476b-970a-ceb0ca2b9ecb" providerId="ADAL" clId="{DF37B8B8-9802-40E6-8E99-2AD6E773CC69}" dt="2022-02-11T09:19:21.785" v="62"/>
          <ac:spMkLst>
            <pc:docMk/>
            <pc:sldMk cId="1718483411" sldId="259"/>
            <ac:spMk id="2" creationId="{6EC2073C-CEE4-431D-B3A6-C26A12E68EA7}"/>
          </ac:spMkLst>
        </pc:spChg>
        <pc:spChg chg="add del mod">
          <ac:chgData name="이재윤/SGS DevCamp" userId="795eb765-ae7f-476b-970a-ceb0ca2b9ecb" providerId="ADAL" clId="{DF37B8B8-9802-40E6-8E99-2AD6E773CC69}" dt="2022-02-11T11:21:11.229" v="92"/>
          <ac:spMkLst>
            <pc:docMk/>
            <pc:sldMk cId="1718483411" sldId="259"/>
            <ac:spMk id="3" creationId="{AB3D9ECE-EE6D-472B-AC5A-21C14767755A}"/>
          </ac:spMkLst>
        </pc:spChg>
        <pc:spChg chg="add del mod">
          <ac:chgData name="이재윤/SGS DevCamp" userId="795eb765-ae7f-476b-970a-ceb0ca2b9ecb" providerId="ADAL" clId="{DF37B8B8-9802-40E6-8E99-2AD6E773CC69}" dt="2022-02-11T09:21:55.067" v="64"/>
          <ac:spMkLst>
            <pc:docMk/>
            <pc:sldMk cId="1718483411" sldId="259"/>
            <ac:spMk id="4" creationId="{9BBFA4B7-76D5-478F-9F92-023B516055B5}"/>
          </ac:spMkLst>
        </pc:spChg>
        <pc:spChg chg="add del">
          <ac:chgData name="이재윤/SGS DevCamp" userId="795eb765-ae7f-476b-970a-ceb0ca2b9ecb" providerId="ADAL" clId="{DF37B8B8-9802-40E6-8E99-2AD6E773CC69}" dt="2022-02-11T11:21:10.222" v="91"/>
          <ac:spMkLst>
            <pc:docMk/>
            <pc:sldMk cId="1718483411" sldId="259"/>
            <ac:spMk id="5" creationId="{9A59973C-80D1-419E-95B3-AFE15A5EDFFF}"/>
          </ac:spMkLst>
        </pc:spChg>
        <pc:spChg chg="add del mod">
          <ac:chgData name="이재윤/SGS DevCamp" userId="795eb765-ae7f-476b-970a-ceb0ca2b9ecb" providerId="ADAL" clId="{DF37B8B8-9802-40E6-8E99-2AD6E773CC69}" dt="2022-02-11T11:52:32.091" v="95"/>
          <ac:spMkLst>
            <pc:docMk/>
            <pc:sldMk cId="1718483411" sldId="259"/>
            <ac:spMk id="6" creationId="{04E91D9D-B92D-423B-AB72-E7A087740099}"/>
          </ac:spMkLst>
        </pc:spChg>
        <pc:spChg chg="add del mod">
          <ac:chgData name="이재윤/SGS DevCamp" userId="795eb765-ae7f-476b-970a-ceb0ca2b9ecb" providerId="ADAL" clId="{DF37B8B8-9802-40E6-8E99-2AD6E773CC69}" dt="2022-02-11T11:21:13.074" v="94"/>
          <ac:spMkLst>
            <pc:docMk/>
            <pc:sldMk cId="1718483411" sldId="259"/>
            <ac:spMk id="7" creationId="{6976DC27-AA95-4BCD-B02C-75E31D7B1C38}"/>
          </ac:spMkLst>
        </pc:spChg>
        <pc:spChg chg="add mod">
          <ac:chgData name="이재윤/SGS DevCamp" userId="795eb765-ae7f-476b-970a-ceb0ca2b9ecb" providerId="ADAL" clId="{DF37B8B8-9802-40E6-8E99-2AD6E773CC69}" dt="2022-02-11T11:54:55.543" v="353" actId="14100"/>
          <ac:spMkLst>
            <pc:docMk/>
            <pc:sldMk cId="1718483411" sldId="259"/>
            <ac:spMk id="10" creationId="{BA2BD29A-0BAE-487D-BFF7-C5379001DEF4}"/>
          </ac:spMkLst>
        </pc:spChg>
        <pc:spChg chg="add mod">
          <ac:chgData name="이재윤/SGS DevCamp" userId="795eb765-ae7f-476b-970a-ceb0ca2b9ecb" providerId="ADAL" clId="{DF37B8B8-9802-40E6-8E99-2AD6E773CC69}" dt="2022-02-11T11:57:02.436" v="652" actId="20577"/>
          <ac:spMkLst>
            <pc:docMk/>
            <pc:sldMk cId="1718483411" sldId="259"/>
            <ac:spMk id="11" creationId="{D3CB3277-7C8D-4C3A-B98B-0C5B1D67198E}"/>
          </ac:spMkLst>
        </pc:spChg>
        <pc:picChg chg="add del mod">
          <ac:chgData name="이재윤/SGS DevCamp" userId="795eb765-ae7f-476b-970a-ceb0ca2b9ecb" providerId="ADAL" clId="{DF37B8B8-9802-40E6-8E99-2AD6E773CC69}" dt="2022-02-11T11:52:39.281" v="99" actId="478"/>
          <ac:picMkLst>
            <pc:docMk/>
            <pc:sldMk cId="1718483411" sldId="259"/>
            <ac:picMk id="9" creationId="{0F4611FA-D10D-4793-82F2-204076F41907}"/>
          </ac:picMkLst>
        </pc:picChg>
      </pc:sldChg>
      <pc:sldChg chg="delSp modSp add del mod">
        <pc:chgData name="이재윤/SGS DevCamp" userId="795eb765-ae7f-476b-970a-ceb0ca2b9ecb" providerId="ADAL" clId="{DF37B8B8-9802-40E6-8E99-2AD6E773CC69}" dt="2022-02-11T12:02:34.422" v="714" actId="2696"/>
        <pc:sldMkLst>
          <pc:docMk/>
          <pc:sldMk cId="818164604" sldId="260"/>
        </pc:sldMkLst>
        <pc:spChg chg="mod">
          <ac:chgData name="이재윤/SGS DevCamp" userId="795eb765-ae7f-476b-970a-ceb0ca2b9ecb" providerId="ADAL" clId="{DF37B8B8-9802-40E6-8E99-2AD6E773CC69}" dt="2022-02-11T12:00:50.188" v="698"/>
          <ac:spMkLst>
            <pc:docMk/>
            <pc:sldMk cId="818164604" sldId="260"/>
            <ac:spMk id="2" creationId="{D5982919-B9DB-471B-BCE5-FFC613CED814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13" creationId="{235AFE00-36AE-4545-9CFB-F5A92D3F9CB6}"/>
          </ac:spMkLst>
        </pc:spChg>
        <pc:spChg chg="del mod">
          <ac:chgData name="이재윤/SGS DevCamp" userId="795eb765-ae7f-476b-970a-ceb0ca2b9ecb" providerId="ADAL" clId="{DF37B8B8-9802-40E6-8E99-2AD6E773CC69}" dt="2022-02-11T12:00:59.091" v="704" actId="478"/>
          <ac:spMkLst>
            <pc:docMk/>
            <pc:sldMk cId="818164604" sldId="260"/>
            <ac:spMk id="15" creationId="{A25E2DA4-497D-468B-9424-F31D1E36C1E9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16" creationId="{B95EDCA9-99D8-4DB4-B651-764DD6479813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24" creationId="{4E2A424B-95FE-4C10-94E0-A703ED594DAE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26" creationId="{5AEA22B1-AA0C-45BA-9105-0DF43058079D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30" creationId="{0262D0B7-89BC-4552-9692-9AB8F20D446A}"/>
          </ac:spMkLst>
        </pc:spChg>
        <pc:spChg chg="del">
          <ac:chgData name="이재윤/SGS DevCamp" userId="795eb765-ae7f-476b-970a-ceb0ca2b9ecb" providerId="ADAL" clId="{DF37B8B8-9802-40E6-8E99-2AD6E773CC69}" dt="2022-02-11T12:00:55.129" v="700" actId="478"/>
          <ac:spMkLst>
            <pc:docMk/>
            <pc:sldMk cId="818164604" sldId="260"/>
            <ac:spMk id="33" creationId="{CF203031-49B5-4C27-AD3B-13AECF445D4F}"/>
          </ac:spMkLst>
        </pc:spChg>
        <pc:picChg chg="del">
          <ac:chgData name="이재윤/SGS DevCamp" userId="795eb765-ae7f-476b-970a-ceb0ca2b9ecb" providerId="ADAL" clId="{DF37B8B8-9802-40E6-8E99-2AD6E773CC69}" dt="2022-02-11T12:00:50.908" v="699" actId="478"/>
          <ac:picMkLst>
            <pc:docMk/>
            <pc:sldMk cId="818164604" sldId="260"/>
            <ac:picMk id="4" creationId="{F3FAC022-3FAF-4D22-9A84-44273618EC78}"/>
          </ac:picMkLst>
        </pc:pic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9" creationId="{6915E99B-FF65-4522-B345-7273235A0FE9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11" creationId="{FD633FD8-0917-4424-99BF-5E0DB8681D7D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14" creationId="{7CE69578-3F65-40DA-A57F-1B84F43F3A72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18" creationId="{DFE8CD91-0D60-4DE8-92D8-37DB6ADFB561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21" creationId="{592A90D9-D1D5-474C-9908-4A95983F4520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27" creationId="{BB050809-0100-4CD4-AA78-E5016D7932D1}"/>
          </ac:cxnSpMkLst>
        </pc:cxnChg>
        <pc:cxnChg chg="del">
          <ac:chgData name="이재윤/SGS DevCamp" userId="795eb765-ae7f-476b-970a-ceb0ca2b9ecb" providerId="ADAL" clId="{DF37B8B8-9802-40E6-8E99-2AD6E773CC69}" dt="2022-02-11T12:00:55.129" v="700" actId="478"/>
          <ac:cxnSpMkLst>
            <pc:docMk/>
            <pc:sldMk cId="818164604" sldId="260"/>
            <ac:cxnSpMk id="31" creationId="{DE0B7C11-AAD7-43EB-A552-B126CBBE7E30}"/>
          </ac:cxnSpMkLst>
        </pc:cxnChg>
      </pc:sldChg>
      <pc:sldChg chg="addSp delSp modSp new mod">
        <pc:chgData name="이재윤/SGS DevCamp" userId="795eb765-ae7f-476b-970a-ceb0ca2b9ecb" providerId="ADAL" clId="{DF37B8B8-9802-40E6-8E99-2AD6E773CC69}" dt="2022-02-11T12:16:33.560" v="1106" actId="1076"/>
        <pc:sldMkLst>
          <pc:docMk/>
          <pc:sldMk cId="2556320350" sldId="261"/>
        </pc:sldMkLst>
        <pc:spChg chg="mod">
          <ac:chgData name="이재윤/SGS DevCamp" userId="795eb765-ae7f-476b-970a-ceb0ca2b9ecb" providerId="ADAL" clId="{DF37B8B8-9802-40E6-8E99-2AD6E773CC69}" dt="2022-02-11T12:02:31.430" v="713"/>
          <ac:spMkLst>
            <pc:docMk/>
            <pc:sldMk cId="2556320350" sldId="261"/>
            <ac:spMk id="2" creationId="{2D806C25-56E6-4693-B51F-94D1A18FC48D}"/>
          </ac:spMkLst>
        </pc:spChg>
        <pc:spChg chg="del">
          <ac:chgData name="이재윤/SGS DevCamp" userId="795eb765-ae7f-476b-970a-ceb0ca2b9ecb" providerId="ADAL" clId="{DF37B8B8-9802-40E6-8E99-2AD6E773CC69}" dt="2022-02-11T12:03:15.145" v="715" actId="478"/>
          <ac:spMkLst>
            <pc:docMk/>
            <pc:sldMk cId="2556320350" sldId="261"/>
            <ac:spMk id="3" creationId="{71DB2ADF-983B-4BAE-A344-D2B440689BA8}"/>
          </ac:spMkLst>
        </pc:spChg>
        <pc:graphicFrameChg chg="add mod modGraphic">
          <ac:chgData name="이재윤/SGS DevCamp" userId="795eb765-ae7f-476b-970a-ceb0ca2b9ecb" providerId="ADAL" clId="{DF37B8B8-9802-40E6-8E99-2AD6E773CC69}" dt="2022-02-11T12:16:33.560" v="1106" actId="1076"/>
          <ac:graphicFrameMkLst>
            <pc:docMk/>
            <pc:sldMk cId="2556320350" sldId="261"/>
            <ac:graphicFrameMk id="6" creationId="{2766E382-89A2-4B27-9863-83F47129BDD3}"/>
          </ac:graphicFrameMkLst>
        </pc:graphicFrameChg>
      </pc:sldChg>
      <pc:sldChg chg="modSp new del mod">
        <pc:chgData name="이재윤/SGS DevCamp" userId="795eb765-ae7f-476b-970a-ceb0ca2b9ecb" providerId="ADAL" clId="{DF37B8B8-9802-40E6-8E99-2AD6E773CC69}" dt="2022-02-11T12:02:22.599" v="711" actId="47"/>
        <pc:sldMkLst>
          <pc:docMk/>
          <pc:sldMk cId="2908534684" sldId="261"/>
        </pc:sldMkLst>
        <pc:spChg chg="mod">
          <ac:chgData name="이재윤/SGS DevCamp" userId="795eb765-ae7f-476b-970a-ceb0ca2b9ecb" providerId="ADAL" clId="{DF37B8B8-9802-40E6-8E99-2AD6E773CC69}" dt="2022-02-11T12:01:31.948" v="710"/>
          <ac:spMkLst>
            <pc:docMk/>
            <pc:sldMk cId="2908534684" sldId="261"/>
            <ac:spMk id="2" creationId="{3A835004-0040-4FD0-A0B1-53D048AFCCC6}"/>
          </ac:spMkLst>
        </pc:spChg>
      </pc:sldChg>
      <pc:sldChg chg="addSp delSp modSp new mod">
        <pc:chgData name="이재윤/SGS DevCamp" userId="795eb765-ae7f-476b-970a-ceb0ca2b9ecb" providerId="ADAL" clId="{DF37B8B8-9802-40E6-8E99-2AD6E773CC69}" dt="2022-02-11T13:04:29.620" v="1474" actId="12"/>
        <pc:sldMkLst>
          <pc:docMk/>
          <pc:sldMk cId="1673886805" sldId="262"/>
        </pc:sldMkLst>
        <pc:spChg chg="mod">
          <ac:chgData name="이재윤/SGS DevCamp" userId="795eb765-ae7f-476b-970a-ceb0ca2b9ecb" providerId="ADAL" clId="{DF37B8B8-9802-40E6-8E99-2AD6E773CC69}" dt="2022-02-11T12:21:22.759" v="1167" actId="20577"/>
          <ac:spMkLst>
            <pc:docMk/>
            <pc:sldMk cId="1673886805" sldId="262"/>
            <ac:spMk id="2" creationId="{FE1F93B7-09D9-4BEC-830A-F180C379403D}"/>
          </ac:spMkLst>
        </pc:spChg>
        <pc:spChg chg="del">
          <ac:chgData name="이재윤/SGS DevCamp" userId="795eb765-ae7f-476b-970a-ceb0ca2b9ecb" providerId="ADAL" clId="{DF37B8B8-9802-40E6-8E99-2AD6E773CC69}" dt="2022-02-11T12:28:12.204" v="1168"/>
          <ac:spMkLst>
            <pc:docMk/>
            <pc:sldMk cId="1673886805" sldId="262"/>
            <ac:spMk id="3" creationId="{DFD94EEF-8FDB-4292-BBC4-CDFBCC09C37F}"/>
          </ac:spMkLst>
        </pc:spChg>
        <pc:spChg chg="add del mod">
          <ac:chgData name="이재윤/SGS DevCamp" userId="795eb765-ae7f-476b-970a-ceb0ca2b9ecb" providerId="ADAL" clId="{DF37B8B8-9802-40E6-8E99-2AD6E773CC69}" dt="2022-02-11T12:29:17.711" v="1185"/>
          <ac:spMkLst>
            <pc:docMk/>
            <pc:sldMk cId="1673886805" sldId="262"/>
            <ac:spMk id="6" creationId="{A12AE6C1-3407-4EB2-9376-D52E5B7A3CEE}"/>
          </ac:spMkLst>
        </pc:spChg>
        <pc:spChg chg="add mod">
          <ac:chgData name="이재윤/SGS DevCamp" userId="795eb765-ae7f-476b-970a-ceb0ca2b9ecb" providerId="ADAL" clId="{DF37B8B8-9802-40E6-8E99-2AD6E773CC69}" dt="2022-02-11T13:04:29.620" v="1474" actId="12"/>
          <ac:spMkLst>
            <pc:docMk/>
            <pc:sldMk cId="1673886805" sldId="262"/>
            <ac:spMk id="7" creationId="{7E736A03-27F9-41AE-844C-65631DC4A5EC}"/>
          </ac:spMkLst>
        </pc:spChg>
        <pc:spChg chg="add del mod">
          <ac:chgData name="이재윤/SGS DevCamp" userId="795eb765-ae7f-476b-970a-ceb0ca2b9ecb" providerId="ADAL" clId="{DF37B8B8-9802-40E6-8E99-2AD6E773CC69}" dt="2022-02-11T12:31:18.383" v="1272" actId="478"/>
          <ac:spMkLst>
            <pc:docMk/>
            <pc:sldMk cId="1673886805" sldId="262"/>
            <ac:spMk id="9" creationId="{D3F200CC-9B34-46BB-A183-E79C9C269170}"/>
          </ac:spMkLst>
        </pc:spChg>
        <pc:spChg chg="add del mod">
          <ac:chgData name="이재윤/SGS DevCamp" userId="795eb765-ae7f-476b-970a-ceb0ca2b9ecb" providerId="ADAL" clId="{DF37B8B8-9802-40E6-8E99-2AD6E773CC69}" dt="2022-02-11T12:43:07.910" v="1324"/>
          <ac:spMkLst>
            <pc:docMk/>
            <pc:sldMk cId="1673886805" sldId="262"/>
            <ac:spMk id="14" creationId="{8AA6B5F6-29B7-44DF-8747-D99E31B850C0}"/>
          </ac:spMkLst>
        </pc:spChg>
        <pc:picChg chg="add del mod modCrop">
          <ac:chgData name="이재윤/SGS DevCamp" userId="795eb765-ae7f-476b-970a-ceb0ca2b9ecb" providerId="ADAL" clId="{DF37B8B8-9802-40E6-8E99-2AD6E773CC69}" dt="2022-02-11T12:31:15.235" v="1271" actId="478"/>
          <ac:picMkLst>
            <pc:docMk/>
            <pc:sldMk cId="1673886805" sldId="262"/>
            <ac:picMk id="5" creationId="{B72EDD34-4A25-432E-8C7B-3840C984A5A5}"/>
          </ac:picMkLst>
        </pc:picChg>
        <pc:picChg chg="add del mod">
          <ac:chgData name="이재윤/SGS DevCamp" userId="795eb765-ae7f-476b-970a-ceb0ca2b9ecb" providerId="ADAL" clId="{DF37B8B8-9802-40E6-8E99-2AD6E773CC69}" dt="2022-02-11T12:42:10.197" v="1308" actId="478"/>
          <ac:picMkLst>
            <pc:docMk/>
            <pc:sldMk cId="1673886805" sldId="262"/>
            <ac:picMk id="11" creationId="{C383743B-2530-4804-853A-625A8ED1BDE6}"/>
          </ac:picMkLst>
        </pc:picChg>
        <pc:picChg chg="add mod">
          <ac:chgData name="이재윤/SGS DevCamp" userId="795eb765-ae7f-476b-970a-ceb0ca2b9ecb" providerId="ADAL" clId="{DF37B8B8-9802-40E6-8E99-2AD6E773CC69}" dt="2022-02-11T12:42:46.939" v="1319" actId="14100"/>
          <ac:picMkLst>
            <pc:docMk/>
            <pc:sldMk cId="1673886805" sldId="262"/>
            <ac:picMk id="13" creationId="{73D1BC68-03D5-453A-837D-D223CE2B59B1}"/>
          </ac:picMkLst>
        </pc:picChg>
      </pc:sldChg>
      <pc:sldChg chg="addSp delSp modSp new mod">
        <pc:chgData name="이재윤/SGS DevCamp" userId="795eb765-ae7f-476b-970a-ceb0ca2b9ecb" providerId="ADAL" clId="{DF37B8B8-9802-40E6-8E99-2AD6E773CC69}" dt="2022-02-11T13:17:24.817" v="1911" actId="22"/>
        <pc:sldMkLst>
          <pc:docMk/>
          <pc:sldMk cId="620303336" sldId="263"/>
        </pc:sldMkLst>
        <pc:spChg chg="mod">
          <ac:chgData name="이재윤/SGS DevCamp" userId="795eb765-ae7f-476b-970a-ceb0ca2b9ecb" providerId="ADAL" clId="{DF37B8B8-9802-40E6-8E99-2AD6E773CC69}" dt="2022-02-11T12:48:13.297" v="1377" actId="20577"/>
          <ac:spMkLst>
            <pc:docMk/>
            <pc:sldMk cId="620303336" sldId="263"/>
            <ac:spMk id="2" creationId="{B7BE25C5-73FE-4189-85BC-F9EDC18C5ADB}"/>
          </ac:spMkLst>
        </pc:spChg>
        <pc:spChg chg="del">
          <ac:chgData name="이재윤/SGS DevCamp" userId="795eb765-ae7f-476b-970a-ceb0ca2b9ecb" providerId="ADAL" clId="{DF37B8B8-9802-40E6-8E99-2AD6E773CC69}" dt="2022-02-11T13:00:03.789" v="1378" actId="478"/>
          <ac:spMkLst>
            <pc:docMk/>
            <pc:sldMk cId="620303336" sldId="263"/>
            <ac:spMk id="3" creationId="{9972753F-DB74-44FE-B02F-BB65A137DA88}"/>
          </ac:spMkLst>
        </pc:spChg>
        <pc:spChg chg="add mod">
          <ac:chgData name="이재윤/SGS DevCamp" userId="795eb765-ae7f-476b-970a-ceb0ca2b9ecb" providerId="ADAL" clId="{DF37B8B8-9802-40E6-8E99-2AD6E773CC69}" dt="2022-02-11T13:15:14.223" v="1909" actId="404"/>
          <ac:spMkLst>
            <pc:docMk/>
            <pc:sldMk cId="620303336" sldId="263"/>
            <ac:spMk id="8" creationId="{D9E3F925-D891-42B6-ADDC-5F0664BAD30D}"/>
          </ac:spMkLst>
        </pc:spChg>
        <pc:spChg chg="add del">
          <ac:chgData name="이재윤/SGS DevCamp" userId="795eb765-ae7f-476b-970a-ceb0ca2b9ecb" providerId="ADAL" clId="{DF37B8B8-9802-40E6-8E99-2AD6E773CC69}" dt="2022-02-11T13:17:24.817" v="1911" actId="22"/>
          <ac:spMkLst>
            <pc:docMk/>
            <pc:sldMk cId="620303336" sldId="263"/>
            <ac:spMk id="10" creationId="{7E0263E2-07B4-42C5-89FF-2917629E60CF}"/>
          </ac:spMkLst>
        </pc:spChg>
        <pc:picChg chg="add del mod">
          <ac:chgData name="이재윤/SGS DevCamp" userId="795eb765-ae7f-476b-970a-ceb0ca2b9ecb" providerId="ADAL" clId="{DF37B8B8-9802-40E6-8E99-2AD6E773CC69}" dt="2022-02-11T13:02:59.509" v="1384" actId="478"/>
          <ac:picMkLst>
            <pc:docMk/>
            <pc:sldMk cId="620303336" sldId="263"/>
            <ac:picMk id="5" creationId="{E979775D-7EE5-40A0-8FA7-1AD315780CEA}"/>
          </ac:picMkLst>
        </pc:picChg>
        <pc:picChg chg="add mod">
          <ac:chgData name="이재윤/SGS DevCamp" userId="795eb765-ae7f-476b-970a-ceb0ca2b9ecb" providerId="ADAL" clId="{DF37B8B8-9802-40E6-8E99-2AD6E773CC69}" dt="2022-02-11T13:03:10.606" v="1389" actId="14100"/>
          <ac:picMkLst>
            <pc:docMk/>
            <pc:sldMk cId="620303336" sldId="263"/>
            <ac:picMk id="7" creationId="{F8ABE889-9E05-4D09-91B8-94B955392A05}"/>
          </ac:picMkLst>
        </pc:picChg>
      </pc:sldChg>
      <pc:sldChg chg="addSp delSp modSp add mod">
        <pc:chgData name="이재윤/SGS DevCamp" userId="795eb765-ae7f-476b-970a-ceb0ca2b9ecb" providerId="ADAL" clId="{DF37B8B8-9802-40E6-8E99-2AD6E773CC69}" dt="2022-02-11T13:23:28.834" v="2261"/>
        <pc:sldMkLst>
          <pc:docMk/>
          <pc:sldMk cId="3960366042" sldId="264"/>
        </pc:sldMkLst>
        <pc:spChg chg="mod">
          <ac:chgData name="이재윤/SGS DevCamp" userId="795eb765-ae7f-476b-970a-ceb0ca2b9ecb" providerId="ADAL" clId="{DF37B8B8-9802-40E6-8E99-2AD6E773CC69}" dt="2022-02-11T13:23:28.834" v="2261"/>
          <ac:spMkLst>
            <pc:docMk/>
            <pc:sldMk cId="3960366042" sldId="264"/>
            <ac:spMk id="8" creationId="{D9E3F925-D891-42B6-ADDC-5F0664BAD30D}"/>
          </ac:spMkLst>
        </pc:spChg>
        <pc:picChg chg="add mod ord">
          <ac:chgData name="이재윤/SGS DevCamp" userId="795eb765-ae7f-476b-970a-ceb0ca2b9ecb" providerId="ADAL" clId="{DF37B8B8-9802-40E6-8E99-2AD6E773CC69}" dt="2022-02-11T13:18:47.611" v="1922" actId="167"/>
          <ac:picMkLst>
            <pc:docMk/>
            <pc:sldMk cId="3960366042" sldId="264"/>
            <ac:picMk id="4" creationId="{1988E297-CF5E-4265-A35B-22CF4FCBF688}"/>
          </ac:picMkLst>
        </pc:picChg>
        <pc:picChg chg="del">
          <ac:chgData name="이재윤/SGS DevCamp" userId="795eb765-ae7f-476b-970a-ceb0ca2b9ecb" providerId="ADAL" clId="{DF37B8B8-9802-40E6-8E99-2AD6E773CC69}" dt="2022-02-11T13:18:24.703" v="1913" actId="478"/>
          <ac:picMkLst>
            <pc:docMk/>
            <pc:sldMk cId="3960366042" sldId="264"/>
            <ac:picMk id="7" creationId="{F8ABE889-9E05-4D09-91B8-94B955392A05}"/>
          </ac:picMkLst>
        </pc:picChg>
        <pc:picChg chg="add del mod ord">
          <ac:chgData name="이재윤/SGS DevCamp" userId="795eb765-ae7f-476b-970a-ceb0ca2b9ecb" providerId="ADAL" clId="{DF37B8B8-9802-40E6-8E99-2AD6E773CC69}" dt="2022-02-11T13:18:48.549" v="1923" actId="478"/>
          <ac:picMkLst>
            <pc:docMk/>
            <pc:sldMk cId="3960366042" sldId="264"/>
            <ac:picMk id="9" creationId="{BEC137E0-D8B4-4AC1-A5EE-BFEBBEC0135F}"/>
          </ac:picMkLst>
        </pc:picChg>
      </pc:sldChg>
      <pc:sldChg chg="addSp delSp modSp new mod">
        <pc:chgData name="이재윤/SGS DevCamp" userId="795eb765-ae7f-476b-970a-ceb0ca2b9ecb" providerId="ADAL" clId="{DF37B8B8-9802-40E6-8E99-2AD6E773CC69}" dt="2022-02-11T13:59:37.726" v="2944"/>
        <pc:sldMkLst>
          <pc:docMk/>
          <pc:sldMk cId="2955123584" sldId="265"/>
        </pc:sldMkLst>
        <pc:spChg chg="mod">
          <ac:chgData name="이재윤/SGS DevCamp" userId="795eb765-ae7f-476b-970a-ceb0ca2b9ecb" providerId="ADAL" clId="{DF37B8B8-9802-40E6-8E99-2AD6E773CC69}" dt="2022-02-11T13:25:59.488" v="2278" actId="20577"/>
          <ac:spMkLst>
            <pc:docMk/>
            <pc:sldMk cId="2955123584" sldId="265"/>
            <ac:spMk id="2" creationId="{6002000E-90D8-445A-BB08-FF1EBCF69917}"/>
          </ac:spMkLst>
        </pc:spChg>
        <pc:spChg chg="del">
          <ac:chgData name="이재윤/SGS DevCamp" userId="795eb765-ae7f-476b-970a-ceb0ca2b9ecb" providerId="ADAL" clId="{DF37B8B8-9802-40E6-8E99-2AD6E773CC69}" dt="2022-02-11T13:53:56.815" v="2279"/>
          <ac:spMkLst>
            <pc:docMk/>
            <pc:sldMk cId="2955123584" sldId="265"/>
            <ac:spMk id="3" creationId="{FC265DA0-E663-4796-8B88-A7622BB3EDAD}"/>
          </ac:spMkLst>
        </pc:spChg>
        <pc:spChg chg="add del">
          <ac:chgData name="이재윤/SGS DevCamp" userId="795eb765-ae7f-476b-970a-ceb0ca2b9ecb" providerId="ADAL" clId="{DF37B8B8-9802-40E6-8E99-2AD6E773CC69}" dt="2022-02-11T13:54:14.485" v="2288" actId="22"/>
          <ac:spMkLst>
            <pc:docMk/>
            <pc:sldMk cId="2955123584" sldId="265"/>
            <ac:spMk id="7" creationId="{2E85A074-3E9B-4D7C-B547-A7207AC24F9B}"/>
          </ac:spMkLst>
        </pc:spChg>
        <pc:spChg chg="add mod">
          <ac:chgData name="이재윤/SGS DevCamp" userId="795eb765-ae7f-476b-970a-ceb0ca2b9ecb" providerId="ADAL" clId="{DF37B8B8-9802-40E6-8E99-2AD6E773CC69}" dt="2022-02-11T13:59:37.726" v="2944"/>
          <ac:spMkLst>
            <pc:docMk/>
            <pc:sldMk cId="2955123584" sldId="265"/>
            <ac:spMk id="8" creationId="{FEE5E30B-2639-4B4A-9F53-F233BCD26A67}"/>
          </ac:spMkLst>
        </pc:spChg>
        <pc:picChg chg="add mod">
          <ac:chgData name="이재윤/SGS DevCamp" userId="795eb765-ae7f-476b-970a-ceb0ca2b9ecb" providerId="ADAL" clId="{DF37B8B8-9802-40E6-8E99-2AD6E773CC69}" dt="2022-02-11T13:54:08.167" v="2286" actId="14100"/>
          <ac:picMkLst>
            <pc:docMk/>
            <pc:sldMk cId="2955123584" sldId="265"/>
            <ac:picMk id="5" creationId="{9AE6C067-AE81-4721-BDC4-B62432B386EB}"/>
          </ac:picMkLst>
        </pc:picChg>
      </pc:sldChg>
      <pc:sldChg chg="addSp delSp modSp new mod">
        <pc:chgData name="이재윤/SGS DevCamp" userId="795eb765-ae7f-476b-970a-ceb0ca2b9ecb" providerId="ADAL" clId="{DF37B8B8-9802-40E6-8E99-2AD6E773CC69}" dt="2022-02-11T14:24:36.278" v="3125" actId="403"/>
        <pc:sldMkLst>
          <pc:docMk/>
          <pc:sldMk cId="2933439177" sldId="266"/>
        </pc:sldMkLst>
        <pc:spChg chg="mod">
          <ac:chgData name="이재윤/SGS DevCamp" userId="795eb765-ae7f-476b-970a-ceb0ca2b9ecb" providerId="ADAL" clId="{DF37B8B8-9802-40E6-8E99-2AD6E773CC69}" dt="2022-02-11T13:59:54.997" v="2963"/>
          <ac:spMkLst>
            <pc:docMk/>
            <pc:sldMk cId="2933439177" sldId="266"/>
            <ac:spMk id="2" creationId="{DD2FD71A-2A6D-4756-BD92-A143A1618D30}"/>
          </ac:spMkLst>
        </pc:spChg>
        <pc:spChg chg="del">
          <ac:chgData name="이재윤/SGS DevCamp" userId="795eb765-ae7f-476b-970a-ceb0ca2b9ecb" providerId="ADAL" clId="{DF37B8B8-9802-40E6-8E99-2AD6E773CC69}" dt="2022-02-11T14:07:58.592" v="2964" actId="478"/>
          <ac:spMkLst>
            <pc:docMk/>
            <pc:sldMk cId="2933439177" sldId="266"/>
            <ac:spMk id="3" creationId="{D95D13FF-C735-4DB2-B1D5-B9A2196C0F79}"/>
          </ac:spMkLst>
        </pc:spChg>
        <pc:spChg chg="add mod">
          <ac:chgData name="이재윤/SGS DevCamp" userId="795eb765-ae7f-476b-970a-ceb0ca2b9ecb" providerId="ADAL" clId="{DF37B8B8-9802-40E6-8E99-2AD6E773CC69}" dt="2022-02-11T14:24:36.278" v="3125" actId="403"/>
          <ac:spMkLst>
            <pc:docMk/>
            <pc:sldMk cId="2933439177" sldId="266"/>
            <ac:spMk id="6" creationId="{EFB05E61-B500-4B15-84E0-F35DAF684543}"/>
          </ac:spMkLst>
        </pc:spChg>
        <pc:picChg chg="add mod">
          <ac:chgData name="이재윤/SGS DevCamp" userId="795eb765-ae7f-476b-970a-ceb0ca2b9ecb" providerId="ADAL" clId="{DF37B8B8-9802-40E6-8E99-2AD6E773CC69}" dt="2022-02-11T14:11:21.558" v="2975" actId="14100"/>
          <ac:picMkLst>
            <pc:docMk/>
            <pc:sldMk cId="2933439177" sldId="266"/>
            <ac:picMk id="5" creationId="{E83F22C6-6A9D-49E7-876E-896AF8DD901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A5F607-828A-42CD-8BD1-2940BE1A317F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42A4FD5-7299-44A0-80C3-02F8425FDF63}">
      <dgm:prSet phldrT="[텍스트]"/>
      <dgm:spPr/>
      <dgm:t>
        <a:bodyPr/>
        <a:lstStyle/>
        <a:p>
          <a:pPr latinLnBrk="1"/>
          <a:r>
            <a:rPr lang="en-US" altLang="ko-KR" dirty="0"/>
            <a:t>/</a:t>
          </a:r>
          <a:endParaRPr lang="ko-KR" altLang="en-US" dirty="0"/>
        </a:p>
      </dgm:t>
    </dgm:pt>
    <dgm:pt modelId="{9911D708-B25F-460E-9919-DA20400B7F8E}" type="parTrans" cxnId="{3EA91732-B9A8-48B4-97F5-B86452C476CC}">
      <dgm:prSet/>
      <dgm:spPr/>
      <dgm:t>
        <a:bodyPr/>
        <a:lstStyle/>
        <a:p>
          <a:pPr latinLnBrk="1"/>
          <a:endParaRPr lang="ko-KR" altLang="en-US"/>
        </a:p>
      </dgm:t>
    </dgm:pt>
    <dgm:pt modelId="{FA8A59FC-0232-412B-81DD-59796E59543C}" type="sibTrans" cxnId="{3EA91732-B9A8-48B4-97F5-B86452C476CC}">
      <dgm:prSet/>
      <dgm:spPr/>
      <dgm:t>
        <a:bodyPr/>
        <a:lstStyle/>
        <a:p>
          <a:pPr algn="ctr" latinLnBrk="1"/>
          <a:r>
            <a:rPr lang="en-US" altLang="ko-KR" dirty="0"/>
            <a:t>App.js</a:t>
          </a:r>
          <a:endParaRPr lang="ko-KR" altLang="en-US" dirty="0"/>
        </a:p>
      </dgm:t>
    </dgm:pt>
    <dgm:pt modelId="{C7C41210-5EBC-40E3-9269-AF77DF1D9781}">
      <dgm:prSet phldrT="[텍스트]"/>
      <dgm:spPr/>
      <dgm:t>
        <a:bodyPr/>
        <a:lstStyle/>
        <a:p>
          <a:pPr latinLnBrk="1"/>
          <a:r>
            <a:rPr lang="en-US" altLang="ko-KR" dirty="0"/>
            <a:t>/login</a:t>
          </a:r>
          <a:endParaRPr lang="ko-KR" altLang="en-US" dirty="0"/>
        </a:p>
      </dgm:t>
    </dgm:pt>
    <dgm:pt modelId="{A025F777-C26B-4540-A565-198945019BAC}" type="parTrans" cxnId="{31186D25-8A92-4D57-AF24-6D3E6B3F551F}">
      <dgm:prSet/>
      <dgm:spPr/>
      <dgm:t>
        <a:bodyPr/>
        <a:lstStyle/>
        <a:p>
          <a:pPr latinLnBrk="1"/>
          <a:endParaRPr lang="ko-KR" altLang="en-US"/>
        </a:p>
      </dgm:t>
    </dgm:pt>
    <dgm:pt modelId="{81BF978A-ECED-4D97-B764-26FEACE605E9}" type="sibTrans" cxnId="{31186D25-8A92-4D57-AF24-6D3E6B3F551F}">
      <dgm:prSet/>
      <dgm:spPr/>
      <dgm:t>
        <a:bodyPr/>
        <a:lstStyle/>
        <a:p>
          <a:pPr algn="ctr" latinLnBrk="1"/>
          <a:r>
            <a:rPr lang="en-US" altLang="ko-KR" dirty="0"/>
            <a:t>Login</a:t>
          </a:r>
          <a:endParaRPr lang="ko-KR" altLang="en-US" dirty="0"/>
        </a:p>
      </dgm:t>
    </dgm:pt>
    <dgm:pt modelId="{2B9E3DC2-6CC4-437C-8602-5F2964B61C2A}">
      <dgm:prSet phldrT="[텍스트]"/>
      <dgm:spPr/>
      <dgm:t>
        <a:bodyPr/>
        <a:lstStyle/>
        <a:p>
          <a:pPr latinLnBrk="1"/>
          <a:r>
            <a:rPr lang="en-US" altLang="ko-KR" dirty="0"/>
            <a:t>/register</a:t>
          </a:r>
          <a:endParaRPr lang="ko-KR" altLang="en-US" dirty="0"/>
        </a:p>
      </dgm:t>
    </dgm:pt>
    <dgm:pt modelId="{99603D63-57D8-4FF7-8DFA-F7FEF6713E83}" type="parTrans" cxnId="{5EFF47B9-06D4-46D9-8D03-3B2F1494DEB5}">
      <dgm:prSet/>
      <dgm:spPr/>
      <dgm:t>
        <a:bodyPr/>
        <a:lstStyle/>
        <a:p>
          <a:pPr latinLnBrk="1"/>
          <a:endParaRPr lang="ko-KR" altLang="en-US"/>
        </a:p>
      </dgm:t>
    </dgm:pt>
    <dgm:pt modelId="{2077BC98-C055-4B66-B27A-3E8A18F20529}" type="sibTrans" cxnId="{5EFF47B9-06D4-46D9-8D03-3B2F1494DEB5}">
      <dgm:prSet/>
      <dgm:spPr/>
      <dgm:t>
        <a:bodyPr/>
        <a:lstStyle/>
        <a:p>
          <a:pPr algn="ctr" latinLnBrk="1"/>
          <a:r>
            <a:rPr lang="en-US" altLang="ko-KR" dirty="0"/>
            <a:t>Register</a:t>
          </a:r>
          <a:endParaRPr lang="ko-KR" altLang="en-US" dirty="0"/>
        </a:p>
      </dgm:t>
    </dgm:pt>
    <dgm:pt modelId="{25053E44-2B92-45E6-833F-D472BF7185FA}">
      <dgm:prSet phldrT="[텍스트]"/>
      <dgm:spPr/>
      <dgm:t>
        <a:bodyPr/>
        <a:lstStyle/>
        <a:p>
          <a:pPr latinLnBrk="1"/>
          <a:r>
            <a:rPr lang="en-US" altLang="ko-KR" dirty="0"/>
            <a:t>*</a:t>
          </a:r>
          <a:endParaRPr lang="ko-KR" altLang="en-US" dirty="0"/>
        </a:p>
      </dgm:t>
    </dgm:pt>
    <dgm:pt modelId="{787534F6-FDA8-4634-AE1F-B8DC2AFF62AB}" type="parTrans" cxnId="{9A075099-3023-4671-93A9-501132228700}">
      <dgm:prSet/>
      <dgm:spPr/>
      <dgm:t>
        <a:bodyPr/>
        <a:lstStyle/>
        <a:p>
          <a:pPr latinLnBrk="1"/>
          <a:endParaRPr lang="ko-KR" altLang="en-US"/>
        </a:p>
      </dgm:t>
    </dgm:pt>
    <dgm:pt modelId="{EF45FFD0-BBBC-46D5-AE11-AF47F23F64F2}" type="sibTrans" cxnId="{9A075099-3023-4671-93A9-501132228700}">
      <dgm:prSet/>
      <dgm:spPr/>
      <dgm:t>
        <a:bodyPr/>
        <a:lstStyle/>
        <a:p>
          <a:pPr algn="ctr" latinLnBrk="1"/>
          <a:r>
            <a:rPr lang="en-US" altLang="ko-KR" dirty="0" err="1"/>
            <a:t>MainLayout</a:t>
          </a:r>
          <a:endParaRPr lang="ko-KR" altLang="en-US" dirty="0"/>
        </a:p>
      </dgm:t>
    </dgm:pt>
    <dgm:pt modelId="{17848D77-665E-4030-8760-76A13C64623D}">
      <dgm:prSet phldrT="[텍스트]"/>
      <dgm:spPr/>
      <dgm:t>
        <a:bodyPr/>
        <a:lstStyle/>
        <a:p>
          <a:pPr latinLnBrk="1"/>
          <a:r>
            <a:rPr lang="en-US" altLang="ko-KR" dirty="0"/>
            <a:t>/home</a:t>
          </a:r>
          <a:endParaRPr lang="ko-KR" altLang="en-US" dirty="0"/>
        </a:p>
      </dgm:t>
    </dgm:pt>
    <dgm:pt modelId="{C3C0962F-DE2D-4A5B-AE9B-F2B0277AED6A}" type="parTrans" cxnId="{9A64257B-9F23-4357-9F79-9D3BB6D2F29D}">
      <dgm:prSet/>
      <dgm:spPr/>
      <dgm:t>
        <a:bodyPr/>
        <a:lstStyle/>
        <a:p>
          <a:pPr latinLnBrk="1"/>
          <a:endParaRPr lang="ko-KR" altLang="en-US"/>
        </a:p>
      </dgm:t>
    </dgm:pt>
    <dgm:pt modelId="{C145A84F-D6A9-4E85-8A48-4B7F851EA52F}" type="sibTrans" cxnId="{9A64257B-9F23-4357-9F79-9D3BB6D2F29D}">
      <dgm:prSet/>
      <dgm:spPr/>
      <dgm:t>
        <a:bodyPr/>
        <a:lstStyle/>
        <a:p>
          <a:pPr algn="ctr" latinLnBrk="1"/>
          <a:r>
            <a:rPr lang="en-US" altLang="ko-KR" dirty="0"/>
            <a:t>Home</a:t>
          </a:r>
          <a:endParaRPr lang="ko-KR" altLang="en-US" dirty="0"/>
        </a:p>
      </dgm:t>
    </dgm:pt>
    <dgm:pt modelId="{13EACDC0-889C-4C03-B629-B3532743DE18}">
      <dgm:prSet phldrT="[텍스트]"/>
      <dgm:spPr/>
      <dgm:t>
        <a:bodyPr/>
        <a:lstStyle/>
        <a:p>
          <a:pPr latinLnBrk="1"/>
          <a:r>
            <a:rPr lang="en-US" altLang="ko-KR" dirty="0"/>
            <a:t>/video-play/:id</a:t>
          </a:r>
          <a:endParaRPr lang="ko-KR" altLang="en-US" dirty="0"/>
        </a:p>
      </dgm:t>
    </dgm:pt>
    <dgm:pt modelId="{B8CFE259-6199-430A-9D28-D35DC5533DDF}" type="parTrans" cxnId="{E5DD7307-C4BD-4BF9-8C20-C64A34C1E624}">
      <dgm:prSet/>
      <dgm:spPr/>
      <dgm:t>
        <a:bodyPr/>
        <a:lstStyle/>
        <a:p>
          <a:pPr latinLnBrk="1"/>
          <a:endParaRPr lang="ko-KR" altLang="en-US"/>
        </a:p>
      </dgm:t>
    </dgm:pt>
    <dgm:pt modelId="{CA8AB6DF-95CA-4609-9D1D-1A84635B14BA}" type="sibTrans" cxnId="{E5DD7307-C4BD-4BF9-8C20-C64A34C1E624}">
      <dgm:prSet/>
      <dgm:spPr/>
      <dgm:t>
        <a:bodyPr/>
        <a:lstStyle/>
        <a:p>
          <a:pPr algn="ctr" latinLnBrk="1"/>
          <a:r>
            <a:rPr lang="en-US" altLang="ko-KR" dirty="0" err="1"/>
            <a:t>VideoPlay</a:t>
          </a:r>
          <a:endParaRPr lang="ko-KR" altLang="en-US" dirty="0"/>
        </a:p>
      </dgm:t>
    </dgm:pt>
    <dgm:pt modelId="{4002E220-D618-41B2-9082-F09D5777F056}">
      <dgm:prSet phldrT="[텍스트]"/>
      <dgm:spPr/>
      <dgm:t>
        <a:bodyPr/>
        <a:lstStyle/>
        <a:p>
          <a:pPr latinLnBrk="1"/>
          <a:r>
            <a:rPr lang="en-US" altLang="ko-KR" dirty="0"/>
            <a:t>/live-play/:id</a:t>
          </a:r>
          <a:endParaRPr lang="ko-KR" altLang="en-US" dirty="0"/>
        </a:p>
      </dgm:t>
    </dgm:pt>
    <dgm:pt modelId="{5B5DC74B-D029-48C1-9C3D-49289C1CFF68}" type="parTrans" cxnId="{43E95477-C4D5-402E-9DFD-7837C6F6B844}">
      <dgm:prSet/>
      <dgm:spPr/>
      <dgm:t>
        <a:bodyPr/>
        <a:lstStyle/>
        <a:p>
          <a:pPr latinLnBrk="1"/>
          <a:endParaRPr lang="ko-KR" altLang="en-US"/>
        </a:p>
      </dgm:t>
    </dgm:pt>
    <dgm:pt modelId="{58C4E4F3-BED6-4180-B58A-07AD3E72C0E4}" type="sibTrans" cxnId="{43E95477-C4D5-402E-9DFD-7837C6F6B844}">
      <dgm:prSet/>
      <dgm:spPr/>
      <dgm:t>
        <a:bodyPr/>
        <a:lstStyle/>
        <a:p>
          <a:pPr algn="ctr" latinLnBrk="1"/>
          <a:r>
            <a:rPr lang="en-US" altLang="ko-KR" dirty="0" err="1"/>
            <a:t>VideoPlay</a:t>
          </a:r>
          <a:endParaRPr lang="ko-KR" altLang="en-US" dirty="0"/>
        </a:p>
      </dgm:t>
    </dgm:pt>
    <dgm:pt modelId="{CE5FEAB5-B158-4952-8B23-C53C52C206F1}">
      <dgm:prSet phldrT="[텍스트]"/>
      <dgm:spPr/>
      <dgm:t>
        <a:bodyPr/>
        <a:lstStyle/>
        <a:p>
          <a:pPr latinLnBrk="1"/>
          <a:r>
            <a:rPr lang="en-US" altLang="ko-KR" dirty="0"/>
            <a:t>/channel/:id</a:t>
          </a:r>
          <a:endParaRPr lang="ko-KR" altLang="en-US" dirty="0"/>
        </a:p>
      </dgm:t>
    </dgm:pt>
    <dgm:pt modelId="{5C7CC82B-222B-459E-8846-70BA971D263A}" type="parTrans" cxnId="{C834439B-C827-441B-9161-F96EF44CEC23}">
      <dgm:prSet/>
      <dgm:spPr/>
      <dgm:t>
        <a:bodyPr/>
        <a:lstStyle/>
        <a:p>
          <a:pPr latinLnBrk="1"/>
          <a:endParaRPr lang="ko-KR" altLang="en-US"/>
        </a:p>
      </dgm:t>
    </dgm:pt>
    <dgm:pt modelId="{564488AB-A9A1-4FD9-81D9-A31E6D212F57}" type="sibTrans" cxnId="{C834439B-C827-441B-9161-F96EF44CEC23}">
      <dgm:prSet/>
      <dgm:spPr/>
      <dgm:t>
        <a:bodyPr/>
        <a:lstStyle/>
        <a:p>
          <a:pPr algn="ctr" latinLnBrk="1"/>
          <a:r>
            <a:rPr lang="en-US" altLang="ko-KR" dirty="0"/>
            <a:t>Channel</a:t>
          </a:r>
          <a:endParaRPr lang="ko-KR" altLang="en-US" dirty="0"/>
        </a:p>
      </dgm:t>
    </dgm:pt>
    <dgm:pt modelId="{F7B5DDF8-E3C8-45F1-9A89-9404BBF8B93E}">
      <dgm:prSet phldrT="[텍스트]"/>
      <dgm:spPr/>
      <dgm:t>
        <a:bodyPr/>
        <a:lstStyle/>
        <a:p>
          <a:pPr latinLnBrk="1"/>
          <a:r>
            <a:rPr lang="en-US" altLang="ko-KR" dirty="0"/>
            <a:t>/</a:t>
          </a:r>
          <a:r>
            <a:rPr lang="en-US" altLang="ko-KR" dirty="0" err="1"/>
            <a:t>mypage</a:t>
          </a:r>
          <a:r>
            <a:rPr lang="en-US" altLang="ko-KR" dirty="0"/>
            <a:t>/:type</a:t>
          </a:r>
          <a:endParaRPr lang="ko-KR" altLang="en-US" dirty="0"/>
        </a:p>
      </dgm:t>
    </dgm:pt>
    <dgm:pt modelId="{DB4A2C95-4E9E-43C0-8355-291FDE9D6557}" type="parTrans" cxnId="{6D696007-8BBD-4BB2-9CC3-CAAE8F206552}">
      <dgm:prSet/>
      <dgm:spPr/>
      <dgm:t>
        <a:bodyPr/>
        <a:lstStyle/>
        <a:p>
          <a:pPr latinLnBrk="1"/>
          <a:endParaRPr lang="ko-KR" altLang="en-US"/>
        </a:p>
      </dgm:t>
    </dgm:pt>
    <dgm:pt modelId="{B87BCA6E-69AF-44B9-B672-07B389CC5A42}" type="sibTrans" cxnId="{6D696007-8BBD-4BB2-9CC3-CAAE8F206552}">
      <dgm:prSet/>
      <dgm:spPr/>
      <dgm:t>
        <a:bodyPr/>
        <a:lstStyle/>
        <a:p>
          <a:pPr algn="ctr" latinLnBrk="1"/>
          <a:r>
            <a:rPr lang="en-US" altLang="ko-KR" dirty="0"/>
            <a:t>My</a:t>
          </a:r>
          <a:endParaRPr lang="ko-KR" altLang="en-US" dirty="0"/>
        </a:p>
      </dgm:t>
    </dgm:pt>
    <dgm:pt modelId="{1AAB2B45-6850-4D76-83CA-ECEBEE9D67AA}">
      <dgm:prSet phldrT="[텍스트]"/>
      <dgm:spPr/>
      <dgm:t>
        <a:bodyPr/>
        <a:lstStyle/>
        <a:p>
          <a:pPr latinLnBrk="1"/>
          <a:r>
            <a:rPr lang="en-US" altLang="ko-KR" dirty="0"/>
            <a:t>/studio/:</a:t>
          </a:r>
          <a:r>
            <a:rPr lang="en-US" altLang="ko-KR" dirty="0" err="1"/>
            <a:t>roomId</a:t>
          </a:r>
          <a:endParaRPr lang="ko-KR" altLang="en-US" dirty="0"/>
        </a:p>
      </dgm:t>
    </dgm:pt>
    <dgm:pt modelId="{5D843C60-78DD-46B2-84AA-C9856D931C15}" type="parTrans" cxnId="{4056D47C-93E3-40FE-A224-E71CF73CAB01}">
      <dgm:prSet/>
      <dgm:spPr/>
      <dgm:t>
        <a:bodyPr/>
        <a:lstStyle/>
        <a:p>
          <a:pPr latinLnBrk="1"/>
          <a:endParaRPr lang="ko-KR" altLang="en-US"/>
        </a:p>
      </dgm:t>
    </dgm:pt>
    <dgm:pt modelId="{21EA7B4A-8832-4E35-AF5F-1C1CC2DE9CC0}" type="sibTrans" cxnId="{4056D47C-93E3-40FE-A224-E71CF73CAB01}">
      <dgm:prSet/>
      <dgm:spPr/>
      <dgm:t>
        <a:bodyPr/>
        <a:lstStyle/>
        <a:p>
          <a:pPr algn="ctr" latinLnBrk="1"/>
          <a:r>
            <a:rPr lang="en-US" altLang="ko-KR" dirty="0"/>
            <a:t>Studio</a:t>
          </a:r>
          <a:endParaRPr lang="ko-KR" altLang="en-US" dirty="0"/>
        </a:p>
      </dgm:t>
    </dgm:pt>
    <dgm:pt modelId="{17ED922C-0508-413C-BD98-6B01DEA54D37}">
      <dgm:prSet phldrT="[텍스트]"/>
      <dgm:spPr/>
      <dgm:t>
        <a:bodyPr/>
        <a:lstStyle/>
        <a:p>
          <a:pPr latinLnBrk="1"/>
          <a:r>
            <a:rPr lang="en-US" altLang="ko-KR" dirty="0"/>
            <a:t>/m/studio/:</a:t>
          </a:r>
          <a:r>
            <a:rPr lang="en-US" altLang="ko-KR" dirty="0" err="1"/>
            <a:t>roomId</a:t>
          </a:r>
          <a:endParaRPr lang="ko-KR" altLang="en-US" dirty="0"/>
        </a:p>
      </dgm:t>
    </dgm:pt>
    <dgm:pt modelId="{7217AF77-C998-434C-8E18-2C2F5E7BA83C}" type="sibTrans" cxnId="{E62493CD-C1F5-4034-B5C6-B18BC6BFACB8}">
      <dgm:prSet/>
      <dgm:spPr/>
      <dgm:t>
        <a:bodyPr/>
        <a:lstStyle/>
        <a:p>
          <a:pPr latinLnBrk="1"/>
          <a:r>
            <a:rPr lang="en-US" altLang="ko-KR" dirty="0"/>
            <a:t>Studio/</a:t>
          </a:r>
          <a:r>
            <a:rPr lang="en-US" altLang="ko-KR" dirty="0" err="1"/>
            <a:t>MobileStudio</a:t>
          </a:r>
          <a:endParaRPr lang="ko-KR" altLang="en-US" dirty="0"/>
        </a:p>
      </dgm:t>
    </dgm:pt>
    <dgm:pt modelId="{D4A77089-F164-4598-880E-D20A3C85438A}" type="parTrans" cxnId="{E62493CD-C1F5-4034-B5C6-B18BC6BFACB8}">
      <dgm:prSet/>
      <dgm:spPr/>
      <dgm:t>
        <a:bodyPr/>
        <a:lstStyle/>
        <a:p>
          <a:pPr latinLnBrk="1"/>
          <a:endParaRPr lang="ko-KR" altLang="en-US"/>
        </a:p>
      </dgm:t>
    </dgm:pt>
    <dgm:pt modelId="{EEE9742F-686C-4E94-8545-013399B5217C}" type="pres">
      <dgm:prSet presAssocID="{D8A5F607-828A-42CD-8BD1-2940BE1A317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3C399A9-30C4-4896-9EAB-D8786E51F150}" type="pres">
      <dgm:prSet presAssocID="{542A4FD5-7299-44A0-80C3-02F8425FDF63}" presName="hierRoot1" presStyleCnt="0">
        <dgm:presLayoutVars>
          <dgm:hierBranch val="init"/>
        </dgm:presLayoutVars>
      </dgm:prSet>
      <dgm:spPr/>
    </dgm:pt>
    <dgm:pt modelId="{69647D93-EC44-4BE4-8F0D-BDB91D814AFF}" type="pres">
      <dgm:prSet presAssocID="{542A4FD5-7299-44A0-80C3-02F8425FDF63}" presName="rootComposite1" presStyleCnt="0"/>
      <dgm:spPr/>
    </dgm:pt>
    <dgm:pt modelId="{0DD4E2F4-32DC-4C19-9DC7-69DEA8179EE6}" type="pres">
      <dgm:prSet presAssocID="{542A4FD5-7299-44A0-80C3-02F8425FDF63}" presName="rootText1" presStyleLbl="node0" presStyleIdx="0" presStyleCnt="1">
        <dgm:presLayoutVars>
          <dgm:chMax/>
          <dgm:chPref val="3"/>
        </dgm:presLayoutVars>
      </dgm:prSet>
      <dgm:spPr/>
    </dgm:pt>
    <dgm:pt modelId="{3DF90AB2-CD49-4903-8D99-11E8BEB52087}" type="pres">
      <dgm:prSet presAssocID="{542A4FD5-7299-44A0-80C3-02F8425FDF63}" presName="titleText1" presStyleLbl="fgAcc0" presStyleIdx="0" presStyleCnt="1">
        <dgm:presLayoutVars>
          <dgm:chMax val="0"/>
          <dgm:chPref val="0"/>
        </dgm:presLayoutVars>
      </dgm:prSet>
      <dgm:spPr/>
    </dgm:pt>
    <dgm:pt modelId="{7EFF4239-5422-4334-BE15-8E53117A41BA}" type="pres">
      <dgm:prSet presAssocID="{542A4FD5-7299-44A0-80C3-02F8425FDF63}" presName="rootConnector1" presStyleLbl="node1" presStyleIdx="0" presStyleCnt="10"/>
      <dgm:spPr/>
    </dgm:pt>
    <dgm:pt modelId="{38E7E81F-83B7-4E6D-9AF6-CD74F1B38E68}" type="pres">
      <dgm:prSet presAssocID="{542A4FD5-7299-44A0-80C3-02F8425FDF63}" presName="hierChild2" presStyleCnt="0"/>
      <dgm:spPr/>
    </dgm:pt>
    <dgm:pt modelId="{3A678CD5-2AFE-4E12-95A3-1E7C90314BD8}" type="pres">
      <dgm:prSet presAssocID="{A025F777-C26B-4540-A565-198945019BAC}" presName="Name37" presStyleLbl="parChTrans1D2" presStyleIdx="0" presStyleCnt="4"/>
      <dgm:spPr/>
    </dgm:pt>
    <dgm:pt modelId="{815BCD2C-B94C-4669-A685-827A63259606}" type="pres">
      <dgm:prSet presAssocID="{C7C41210-5EBC-40E3-9269-AF77DF1D9781}" presName="hierRoot2" presStyleCnt="0">
        <dgm:presLayoutVars>
          <dgm:hierBranch val="init"/>
        </dgm:presLayoutVars>
      </dgm:prSet>
      <dgm:spPr/>
    </dgm:pt>
    <dgm:pt modelId="{1C1554F5-ADEA-48E6-89AA-CCB4CA57FE5C}" type="pres">
      <dgm:prSet presAssocID="{C7C41210-5EBC-40E3-9269-AF77DF1D9781}" presName="rootComposite" presStyleCnt="0"/>
      <dgm:spPr/>
    </dgm:pt>
    <dgm:pt modelId="{08ED9370-8C74-4143-B43E-C591D5EE600A}" type="pres">
      <dgm:prSet presAssocID="{C7C41210-5EBC-40E3-9269-AF77DF1D9781}" presName="rootText" presStyleLbl="node1" presStyleIdx="0" presStyleCnt="10">
        <dgm:presLayoutVars>
          <dgm:chMax/>
          <dgm:chPref val="3"/>
        </dgm:presLayoutVars>
      </dgm:prSet>
      <dgm:spPr/>
    </dgm:pt>
    <dgm:pt modelId="{F30B09A0-8255-4BA2-A650-D50262A4A749}" type="pres">
      <dgm:prSet presAssocID="{C7C41210-5EBC-40E3-9269-AF77DF1D9781}" presName="titleText2" presStyleLbl="fgAcc1" presStyleIdx="0" presStyleCnt="10">
        <dgm:presLayoutVars>
          <dgm:chMax val="0"/>
          <dgm:chPref val="0"/>
        </dgm:presLayoutVars>
      </dgm:prSet>
      <dgm:spPr/>
    </dgm:pt>
    <dgm:pt modelId="{B302C1FA-F480-4DEE-A363-598A2C0162CF}" type="pres">
      <dgm:prSet presAssocID="{C7C41210-5EBC-40E3-9269-AF77DF1D9781}" presName="rootConnector" presStyleLbl="node2" presStyleIdx="0" presStyleCnt="0"/>
      <dgm:spPr/>
    </dgm:pt>
    <dgm:pt modelId="{2D09FA53-03E7-46E8-9F3F-6AE1DC7F4315}" type="pres">
      <dgm:prSet presAssocID="{C7C41210-5EBC-40E3-9269-AF77DF1D9781}" presName="hierChild4" presStyleCnt="0"/>
      <dgm:spPr/>
    </dgm:pt>
    <dgm:pt modelId="{B1498220-80BE-482C-9028-3E8AF99A3B10}" type="pres">
      <dgm:prSet presAssocID="{C7C41210-5EBC-40E3-9269-AF77DF1D9781}" presName="hierChild5" presStyleCnt="0"/>
      <dgm:spPr/>
    </dgm:pt>
    <dgm:pt modelId="{9E0AEEFF-A336-4559-AD7C-2ED145B08CCE}" type="pres">
      <dgm:prSet presAssocID="{99603D63-57D8-4FF7-8DFA-F7FEF6713E83}" presName="Name37" presStyleLbl="parChTrans1D2" presStyleIdx="1" presStyleCnt="4"/>
      <dgm:spPr/>
    </dgm:pt>
    <dgm:pt modelId="{BB94E997-B4B6-437B-BEBF-CA719522EC15}" type="pres">
      <dgm:prSet presAssocID="{2B9E3DC2-6CC4-437C-8602-5F2964B61C2A}" presName="hierRoot2" presStyleCnt="0">
        <dgm:presLayoutVars>
          <dgm:hierBranch val="init"/>
        </dgm:presLayoutVars>
      </dgm:prSet>
      <dgm:spPr/>
    </dgm:pt>
    <dgm:pt modelId="{3FF20D36-C500-4BF3-9F52-D4C04C78FEFD}" type="pres">
      <dgm:prSet presAssocID="{2B9E3DC2-6CC4-437C-8602-5F2964B61C2A}" presName="rootComposite" presStyleCnt="0"/>
      <dgm:spPr/>
    </dgm:pt>
    <dgm:pt modelId="{4B5DE7BA-6AEF-4894-8768-22501EF9A3EF}" type="pres">
      <dgm:prSet presAssocID="{2B9E3DC2-6CC4-437C-8602-5F2964B61C2A}" presName="rootText" presStyleLbl="node1" presStyleIdx="1" presStyleCnt="10">
        <dgm:presLayoutVars>
          <dgm:chMax/>
          <dgm:chPref val="3"/>
        </dgm:presLayoutVars>
      </dgm:prSet>
      <dgm:spPr/>
    </dgm:pt>
    <dgm:pt modelId="{EB9BF6F6-BE2F-4C07-B5D1-A05F9CC8143D}" type="pres">
      <dgm:prSet presAssocID="{2B9E3DC2-6CC4-437C-8602-5F2964B61C2A}" presName="titleText2" presStyleLbl="fgAcc1" presStyleIdx="1" presStyleCnt="10">
        <dgm:presLayoutVars>
          <dgm:chMax val="0"/>
          <dgm:chPref val="0"/>
        </dgm:presLayoutVars>
      </dgm:prSet>
      <dgm:spPr/>
    </dgm:pt>
    <dgm:pt modelId="{6C0427EB-25EF-4D0E-A390-9B89FDAB6E3E}" type="pres">
      <dgm:prSet presAssocID="{2B9E3DC2-6CC4-437C-8602-5F2964B61C2A}" presName="rootConnector" presStyleLbl="node2" presStyleIdx="0" presStyleCnt="0"/>
      <dgm:spPr/>
    </dgm:pt>
    <dgm:pt modelId="{9078D748-5B1D-4907-A37C-DEEE91C0DD76}" type="pres">
      <dgm:prSet presAssocID="{2B9E3DC2-6CC4-437C-8602-5F2964B61C2A}" presName="hierChild4" presStyleCnt="0"/>
      <dgm:spPr/>
    </dgm:pt>
    <dgm:pt modelId="{C277F964-CDDE-49D8-BC8C-CEA1444BB0E8}" type="pres">
      <dgm:prSet presAssocID="{2B9E3DC2-6CC4-437C-8602-5F2964B61C2A}" presName="hierChild5" presStyleCnt="0"/>
      <dgm:spPr/>
    </dgm:pt>
    <dgm:pt modelId="{4FF85817-91BB-42C0-921E-115D35FA365F}" type="pres">
      <dgm:prSet presAssocID="{787534F6-FDA8-4634-AE1F-B8DC2AFF62AB}" presName="Name37" presStyleLbl="parChTrans1D2" presStyleIdx="2" presStyleCnt="4"/>
      <dgm:spPr/>
    </dgm:pt>
    <dgm:pt modelId="{F0BBBFBB-1EA4-4D1A-8D57-83DAE6973EC3}" type="pres">
      <dgm:prSet presAssocID="{25053E44-2B92-45E6-833F-D472BF7185FA}" presName="hierRoot2" presStyleCnt="0">
        <dgm:presLayoutVars>
          <dgm:hierBranch val="init"/>
        </dgm:presLayoutVars>
      </dgm:prSet>
      <dgm:spPr/>
    </dgm:pt>
    <dgm:pt modelId="{748662A7-D986-469C-BCF4-B3BBF1927471}" type="pres">
      <dgm:prSet presAssocID="{25053E44-2B92-45E6-833F-D472BF7185FA}" presName="rootComposite" presStyleCnt="0"/>
      <dgm:spPr/>
    </dgm:pt>
    <dgm:pt modelId="{C32C4862-850E-42B9-BBC7-DDF6A5C58B9C}" type="pres">
      <dgm:prSet presAssocID="{25053E44-2B92-45E6-833F-D472BF7185FA}" presName="rootText" presStyleLbl="node1" presStyleIdx="2" presStyleCnt="10">
        <dgm:presLayoutVars>
          <dgm:chMax/>
          <dgm:chPref val="3"/>
        </dgm:presLayoutVars>
      </dgm:prSet>
      <dgm:spPr/>
    </dgm:pt>
    <dgm:pt modelId="{FAB57469-7E9D-4004-8D78-9C22F851CE4D}" type="pres">
      <dgm:prSet presAssocID="{25053E44-2B92-45E6-833F-D472BF7185FA}" presName="titleText2" presStyleLbl="fgAcc1" presStyleIdx="2" presStyleCnt="10">
        <dgm:presLayoutVars>
          <dgm:chMax val="0"/>
          <dgm:chPref val="0"/>
        </dgm:presLayoutVars>
      </dgm:prSet>
      <dgm:spPr/>
    </dgm:pt>
    <dgm:pt modelId="{E9350AF6-14DB-4CE1-94B9-7B6183832B3A}" type="pres">
      <dgm:prSet presAssocID="{25053E44-2B92-45E6-833F-D472BF7185FA}" presName="rootConnector" presStyleLbl="node2" presStyleIdx="0" presStyleCnt="0"/>
      <dgm:spPr/>
    </dgm:pt>
    <dgm:pt modelId="{8AE905B4-1BB0-4147-87D1-200F664E09A8}" type="pres">
      <dgm:prSet presAssocID="{25053E44-2B92-45E6-833F-D472BF7185FA}" presName="hierChild4" presStyleCnt="0"/>
      <dgm:spPr/>
    </dgm:pt>
    <dgm:pt modelId="{7E3D3076-140E-4606-9293-8AF0B1A06D4F}" type="pres">
      <dgm:prSet presAssocID="{C3C0962F-DE2D-4A5B-AE9B-F2B0277AED6A}" presName="Name37" presStyleLbl="parChTrans1D3" presStyleIdx="0" presStyleCnt="6"/>
      <dgm:spPr/>
    </dgm:pt>
    <dgm:pt modelId="{6D644BC3-45E5-4887-BC2C-2C10F60381A2}" type="pres">
      <dgm:prSet presAssocID="{17848D77-665E-4030-8760-76A13C64623D}" presName="hierRoot2" presStyleCnt="0">
        <dgm:presLayoutVars>
          <dgm:hierBranch val="init"/>
        </dgm:presLayoutVars>
      </dgm:prSet>
      <dgm:spPr/>
    </dgm:pt>
    <dgm:pt modelId="{6B03335A-8A2E-4F50-8D94-A8F7544BA11B}" type="pres">
      <dgm:prSet presAssocID="{17848D77-665E-4030-8760-76A13C64623D}" presName="rootComposite" presStyleCnt="0"/>
      <dgm:spPr/>
    </dgm:pt>
    <dgm:pt modelId="{171FCB2A-4951-4F1B-8310-7F308A82322C}" type="pres">
      <dgm:prSet presAssocID="{17848D77-665E-4030-8760-76A13C64623D}" presName="rootText" presStyleLbl="node1" presStyleIdx="3" presStyleCnt="10">
        <dgm:presLayoutVars>
          <dgm:chMax/>
          <dgm:chPref val="3"/>
        </dgm:presLayoutVars>
      </dgm:prSet>
      <dgm:spPr/>
    </dgm:pt>
    <dgm:pt modelId="{BAAF8A53-D7DB-486F-AC9F-C00E59573678}" type="pres">
      <dgm:prSet presAssocID="{17848D77-665E-4030-8760-76A13C64623D}" presName="titleText2" presStyleLbl="fgAcc1" presStyleIdx="3" presStyleCnt="10">
        <dgm:presLayoutVars>
          <dgm:chMax val="0"/>
          <dgm:chPref val="0"/>
        </dgm:presLayoutVars>
      </dgm:prSet>
      <dgm:spPr/>
    </dgm:pt>
    <dgm:pt modelId="{1F14D269-33C1-462C-9540-D02D14DFFDCB}" type="pres">
      <dgm:prSet presAssocID="{17848D77-665E-4030-8760-76A13C64623D}" presName="rootConnector" presStyleLbl="node3" presStyleIdx="0" presStyleCnt="0"/>
      <dgm:spPr/>
    </dgm:pt>
    <dgm:pt modelId="{1A57DD02-64E6-4B0D-8B90-CD30F397DE07}" type="pres">
      <dgm:prSet presAssocID="{17848D77-665E-4030-8760-76A13C64623D}" presName="hierChild4" presStyleCnt="0"/>
      <dgm:spPr/>
    </dgm:pt>
    <dgm:pt modelId="{7319297E-81AC-41E4-82F6-BA0FDFB29089}" type="pres">
      <dgm:prSet presAssocID="{17848D77-665E-4030-8760-76A13C64623D}" presName="hierChild5" presStyleCnt="0"/>
      <dgm:spPr/>
    </dgm:pt>
    <dgm:pt modelId="{3444D86A-406F-4056-8CC4-C7DE44908BA1}" type="pres">
      <dgm:prSet presAssocID="{B8CFE259-6199-430A-9D28-D35DC5533DDF}" presName="Name37" presStyleLbl="parChTrans1D3" presStyleIdx="1" presStyleCnt="6"/>
      <dgm:spPr/>
    </dgm:pt>
    <dgm:pt modelId="{39BA6AEA-655C-46BA-A2B2-90B626F8C319}" type="pres">
      <dgm:prSet presAssocID="{13EACDC0-889C-4C03-B629-B3532743DE18}" presName="hierRoot2" presStyleCnt="0">
        <dgm:presLayoutVars>
          <dgm:hierBranch val="init"/>
        </dgm:presLayoutVars>
      </dgm:prSet>
      <dgm:spPr/>
    </dgm:pt>
    <dgm:pt modelId="{44010073-D36D-4F77-AE32-C62EC5772C44}" type="pres">
      <dgm:prSet presAssocID="{13EACDC0-889C-4C03-B629-B3532743DE18}" presName="rootComposite" presStyleCnt="0"/>
      <dgm:spPr/>
    </dgm:pt>
    <dgm:pt modelId="{AB34B26C-7553-4E45-81F4-4FD40D813157}" type="pres">
      <dgm:prSet presAssocID="{13EACDC0-889C-4C03-B629-B3532743DE18}" presName="rootText" presStyleLbl="node1" presStyleIdx="4" presStyleCnt="10">
        <dgm:presLayoutVars>
          <dgm:chMax/>
          <dgm:chPref val="3"/>
        </dgm:presLayoutVars>
      </dgm:prSet>
      <dgm:spPr/>
    </dgm:pt>
    <dgm:pt modelId="{D7800350-F2EF-4786-A727-4ED72669A399}" type="pres">
      <dgm:prSet presAssocID="{13EACDC0-889C-4C03-B629-B3532743DE18}" presName="titleText2" presStyleLbl="fgAcc1" presStyleIdx="4" presStyleCnt="10">
        <dgm:presLayoutVars>
          <dgm:chMax val="0"/>
          <dgm:chPref val="0"/>
        </dgm:presLayoutVars>
      </dgm:prSet>
      <dgm:spPr/>
    </dgm:pt>
    <dgm:pt modelId="{A2BD92FC-51CE-48F2-8B87-2A943AA09168}" type="pres">
      <dgm:prSet presAssocID="{13EACDC0-889C-4C03-B629-B3532743DE18}" presName="rootConnector" presStyleLbl="node3" presStyleIdx="0" presStyleCnt="0"/>
      <dgm:spPr/>
    </dgm:pt>
    <dgm:pt modelId="{277BF5D2-3925-49B6-9903-5A3E45B03554}" type="pres">
      <dgm:prSet presAssocID="{13EACDC0-889C-4C03-B629-B3532743DE18}" presName="hierChild4" presStyleCnt="0"/>
      <dgm:spPr/>
    </dgm:pt>
    <dgm:pt modelId="{84858A48-F869-40A3-B4A0-101674263FC1}" type="pres">
      <dgm:prSet presAssocID="{13EACDC0-889C-4C03-B629-B3532743DE18}" presName="hierChild5" presStyleCnt="0"/>
      <dgm:spPr/>
    </dgm:pt>
    <dgm:pt modelId="{7FCEB8A5-7C41-4005-A54E-A4BEE5F9CF15}" type="pres">
      <dgm:prSet presAssocID="{5B5DC74B-D029-48C1-9C3D-49289C1CFF68}" presName="Name37" presStyleLbl="parChTrans1D3" presStyleIdx="2" presStyleCnt="6"/>
      <dgm:spPr/>
    </dgm:pt>
    <dgm:pt modelId="{C35CD3DD-119C-4216-9DD3-9DCA5C86132F}" type="pres">
      <dgm:prSet presAssocID="{4002E220-D618-41B2-9082-F09D5777F056}" presName="hierRoot2" presStyleCnt="0">
        <dgm:presLayoutVars>
          <dgm:hierBranch val="init"/>
        </dgm:presLayoutVars>
      </dgm:prSet>
      <dgm:spPr/>
    </dgm:pt>
    <dgm:pt modelId="{E41AF83F-F53B-41A4-B205-3FFAA7E0D7DF}" type="pres">
      <dgm:prSet presAssocID="{4002E220-D618-41B2-9082-F09D5777F056}" presName="rootComposite" presStyleCnt="0"/>
      <dgm:spPr/>
    </dgm:pt>
    <dgm:pt modelId="{E0FDE932-5411-4F8E-A996-A145A2472089}" type="pres">
      <dgm:prSet presAssocID="{4002E220-D618-41B2-9082-F09D5777F056}" presName="rootText" presStyleLbl="node1" presStyleIdx="5" presStyleCnt="10">
        <dgm:presLayoutVars>
          <dgm:chMax/>
          <dgm:chPref val="3"/>
        </dgm:presLayoutVars>
      </dgm:prSet>
      <dgm:spPr/>
    </dgm:pt>
    <dgm:pt modelId="{EA1C555E-B38F-4571-A16A-161D16BC86E7}" type="pres">
      <dgm:prSet presAssocID="{4002E220-D618-41B2-9082-F09D5777F056}" presName="titleText2" presStyleLbl="fgAcc1" presStyleIdx="5" presStyleCnt="10">
        <dgm:presLayoutVars>
          <dgm:chMax val="0"/>
          <dgm:chPref val="0"/>
        </dgm:presLayoutVars>
      </dgm:prSet>
      <dgm:spPr/>
    </dgm:pt>
    <dgm:pt modelId="{356AEC47-C1FD-4F08-B787-8B1FC9A0699D}" type="pres">
      <dgm:prSet presAssocID="{4002E220-D618-41B2-9082-F09D5777F056}" presName="rootConnector" presStyleLbl="node3" presStyleIdx="0" presStyleCnt="0"/>
      <dgm:spPr/>
    </dgm:pt>
    <dgm:pt modelId="{829D556D-A462-4537-BDF7-0FD0FA523713}" type="pres">
      <dgm:prSet presAssocID="{4002E220-D618-41B2-9082-F09D5777F056}" presName="hierChild4" presStyleCnt="0"/>
      <dgm:spPr/>
    </dgm:pt>
    <dgm:pt modelId="{8DC7BFD5-BAFB-4205-BE6A-9FF71A475CEA}" type="pres">
      <dgm:prSet presAssocID="{4002E220-D618-41B2-9082-F09D5777F056}" presName="hierChild5" presStyleCnt="0"/>
      <dgm:spPr/>
    </dgm:pt>
    <dgm:pt modelId="{1BFE2032-6AC1-4A5A-8353-3732A5A64246}" type="pres">
      <dgm:prSet presAssocID="{5C7CC82B-222B-459E-8846-70BA971D263A}" presName="Name37" presStyleLbl="parChTrans1D3" presStyleIdx="3" presStyleCnt="6"/>
      <dgm:spPr/>
    </dgm:pt>
    <dgm:pt modelId="{4340FB09-C637-497F-B551-4A0114421FAC}" type="pres">
      <dgm:prSet presAssocID="{CE5FEAB5-B158-4952-8B23-C53C52C206F1}" presName="hierRoot2" presStyleCnt="0">
        <dgm:presLayoutVars>
          <dgm:hierBranch val="init"/>
        </dgm:presLayoutVars>
      </dgm:prSet>
      <dgm:spPr/>
    </dgm:pt>
    <dgm:pt modelId="{62C3C7AC-A181-41F9-83D4-2B518DB8FBBC}" type="pres">
      <dgm:prSet presAssocID="{CE5FEAB5-B158-4952-8B23-C53C52C206F1}" presName="rootComposite" presStyleCnt="0"/>
      <dgm:spPr/>
    </dgm:pt>
    <dgm:pt modelId="{DFED85B6-B635-4C99-B8AE-B8A6BFE537D5}" type="pres">
      <dgm:prSet presAssocID="{CE5FEAB5-B158-4952-8B23-C53C52C206F1}" presName="rootText" presStyleLbl="node1" presStyleIdx="6" presStyleCnt="10">
        <dgm:presLayoutVars>
          <dgm:chMax/>
          <dgm:chPref val="3"/>
        </dgm:presLayoutVars>
      </dgm:prSet>
      <dgm:spPr/>
    </dgm:pt>
    <dgm:pt modelId="{0CC3C593-1320-4275-B859-BC6374E531FF}" type="pres">
      <dgm:prSet presAssocID="{CE5FEAB5-B158-4952-8B23-C53C52C206F1}" presName="titleText2" presStyleLbl="fgAcc1" presStyleIdx="6" presStyleCnt="10">
        <dgm:presLayoutVars>
          <dgm:chMax val="0"/>
          <dgm:chPref val="0"/>
        </dgm:presLayoutVars>
      </dgm:prSet>
      <dgm:spPr/>
    </dgm:pt>
    <dgm:pt modelId="{541B7846-CFEF-4CD4-B0C5-C6CA1B854CC4}" type="pres">
      <dgm:prSet presAssocID="{CE5FEAB5-B158-4952-8B23-C53C52C206F1}" presName="rootConnector" presStyleLbl="node3" presStyleIdx="0" presStyleCnt="0"/>
      <dgm:spPr/>
    </dgm:pt>
    <dgm:pt modelId="{7876A264-7D27-40C9-8CE9-8D846724DE19}" type="pres">
      <dgm:prSet presAssocID="{CE5FEAB5-B158-4952-8B23-C53C52C206F1}" presName="hierChild4" presStyleCnt="0"/>
      <dgm:spPr/>
    </dgm:pt>
    <dgm:pt modelId="{F14F1488-21C5-4A31-9749-691113568548}" type="pres">
      <dgm:prSet presAssocID="{CE5FEAB5-B158-4952-8B23-C53C52C206F1}" presName="hierChild5" presStyleCnt="0"/>
      <dgm:spPr/>
    </dgm:pt>
    <dgm:pt modelId="{FDFF2CD5-5C30-4B4F-9E12-CCBF29EC6960}" type="pres">
      <dgm:prSet presAssocID="{DB4A2C95-4E9E-43C0-8355-291FDE9D6557}" presName="Name37" presStyleLbl="parChTrans1D3" presStyleIdx="4" presStyleCnt="6"/>
      <dgm:spPr/>
    </dgm:pt>
    <dgm:pt modelId="{8E286056-0B0F-4611-99F9-54AFAC311F31}" type="pres">
      <dgm:prSet presAssocID="{F7B5DDF8-E3C8-45F1-9A89-9404BBF8B93E}" presName="hierRoot2" presStyleCnt="0">
        <dgm:presLayoutVars>
          <dgm:hierBranch val="init"/>
        </dgm:presLayoutVars>
      </dgm:prSet>
      <dgm:spPr/>
    </dgm:pt>
    <dgm:pt modelId="{95F6A25C-CED3-4AD4-BD3A-41B4406F0B2A}" type="pres">
      <dgm:prSet presAssocID="{F7B5DDF8-E3C8-45F1-9A89-9404BBF8B93E}" presName="rootComposite" presStyleCnt="0"/>
      <dgm:spPr/>
    </dgm:pt>
    <dgm:pt modelId="{558EB486-F579-48AC-B9AF-FF65C7449455}" type="pres">
      <dgm:prSet presAssocID="{F7B5DDF8-E3C8-45F1-9A89-9404BBF8B93E}" presName="rootText" presStyleLbl="node1" presStyleIdx="7" presStyleCnt="10">
        <dgm:presLayoutVars>
          <dgm:chMax/>
          <dgm:chPref val="3"/>
        </dgm:presLayoutVars>
      </dgm:prSet>
      <dgm:spPr/>
    </dgm:pt>
    <dgm:pt modelId="{1E7AA6DB-80CB-4E3B-B947-76A24C378DF8}" type="pres">
      <dgm:prSet presAssocID="{F7B5DDF8-E3C8-45F1-9A89-9404BBF8B93E}" presName="titleText2" presStyleLbl="fgAcc1" presStyleIdx="7" presStyleCnt="10">
        <dgm:presLayoutVars>
          <dgm:chMax val="0"/>
          <dgm:chPref val="0"/>
        </dgm:presLayoutVars>
      </dgm:prSet>
      <dgm:spPr/>
    </dgm:pt>
    <dgm:pt modelId="{A70F2270-448D-458A-8BF2-2E41B690C089}" type="pres">
      <dgm:prSet presAssocID="{F7B5DDF8-E3C8-45F1-9A89-9404BBF8B93E}" presName="rootConnector" presStyleLbl="node3" presStyleIdx="0" presStyleCnt="0"/>
      <dgm:spPr/>
    </dgm:pt>
    <dgm:pt modelId="{F5186863-90B0-4331-9BE4-1FF4F86A8148}" type="pres">
      <dgm:prSet presAssocID="{F7B5DDF8-E3C8-45F1-9A89-9404BBF8B93E}" presName="hierChild4" presStyleCnt="0"/>
      <dgm:spPr/>
    </dgm:pt>
    <dgm:pt modelId="{CD6ACE03-D857-46AF-A556-C8D29611D620}" type="pres">
      <dgm:prSet presAssocID="{F7B5DDF8-E3C8-45F1-9A89-9404BBF8B93E}" presName="hierChild5" presStyleCnt="0"/>
      <dgm:spPr/>
    </dgm:pt>
    <dgm:pt modelId="{D8E14CAD-5CCA-4256-8C0B-AAF46E5E5630}" type="pres">
      <dgm:prSet presAssocID="{5D843C60-78DD-46B2-84AA-C9856D931C15}" presName="Name37" presStyleLbl="parChTrans1D3" presStyleIdx="5" presStyleCnt="6"/>
      <dgm:spPr/>
    </dgm:pt>
    <dgm:pt modelId="{F6772498-B26B-4C23-80F9-2CCBEFE0EE14}" type="pres">
      <dgm:prSet presAssocID="{1AAB2B45-6850-4D76-83CA-ECEBEE9D67AA}" presName="hierRoot2" presStyleCnt="0">
        <dgm:presLayoutVars>
          <dgm:hierBranch val="init"/>
        </dgm:presLayoutVars>
      </dgm:prSet>
      <dgm:spPr/>
    </dgm:pt>
    <dgm:pt modelId="{D7D6988D-3686-4EB4-A6D9-D06931897A3F}" type="pres">
      <dgm:prSet presAssocID="{1AAB2B45-6850-4D76-83CA-ECEBEE9D67AA}" presName="rootComposite" presStyleCnt="0"/>
      <dgm:spPr/>
    </dgm:pt>
    <dgm:pt modelId="{5F348795-F134-47A2-8769-D6FAF13E7C06}" type="pres">
      <dgm:prSet presAssocID="{1AAB2B45-6850-4D76-83CA-ECEBEE9D67AA}" presName="rootText" presStyleLbl="node1" presStyleIdx="8" presStyleCnt="10">
        <dgm:presLayoutVars>
          <dgm:chMax/>
          <dgm:chPref val="3"/>
        </dgm:presLayoutVars>
      </dgm:prSet>
      <dgm:spPr/>
    </dgm:pt>
    <dgm:pt modelId="{16404EBD-9421-4128-BC67-DB34DF3CDF00}" type="pres">
      <dgm:prSet presAssocID="{1AAB2B45-6850-4D76-83CA-ECEBEE9D67AA}" presName="titleText2" presStyleLbl="fgAcc1" presStyleIdx="8" presStyleCnt="10">
        <dgm:presLayoutVars>
          <dgm:chMax val="0"/>
          <dgm:chPref val="0"/>
        </dgm:presLayoutVars>
      </dgm:prSet>
      <dgm:spPr/>
    </dgm:pt>
    <dgm:pt modelId="{74C8BDAC-38B0-41AE-AF22-14DFE66FD111}" type="pres">
      <dgm:prSet presAssocID="{1AAB2B45-6850-4D76-83CA-ECEBEE9D67AA}" presName="rootConnector" presStyleLbl="node3" presStyleIdx="0" presStyleCnt="0"/>
      <dgm:spPr/>
    </dgm:pt>
    <dgm:pt modelId="{EBCDD398-3196-4A6B-9BC4-AB5E890D6F3E}" type="pres">
      <dgm:prSet presAssocID="{1AAB2B45-6850-4D76-83CA-ECEBEE9D67AA}" presName="hierChild4" presStyleCnt="0"/>
      <dgm:spPr/>
    </dgm:pt>
    <dgm:pt modelId="{155B21D3-5C22-4AA5-A6B9-BA5F3DCB14BB}" type="pres">
      <dgm:prSet presAssocID="{1AAB2B45-6850-4D76-83CA-ECEBEE9D67AA}" presName="hierChild5" presStyleCnt="0"/>
      <dgm:spPr/>
    </dgm:pt>
    <dgm:pt modelId="{FCA66A43-FD00-428C-9BFB-583BE5CFEDFA}" type="pres">
      <dgm:prSet presAssocID="{25053E44-2B92-45E6-833F-D472BF7185FA}" presName="hierChild5" presStyleCnt="0"/>
      <dgm:spPr/>
    </dgm:pt>
    <dgm:pt modelId="{C4E9FD1B-7B71-46A8-9208-43CE035955F6}" type="pres">
      <dgm:prSet presAssocID="{D4A77089-F164-4598-880E-D20A3C85438A}" presName="Name37" presStyleLbl="parChTrans1D2" presStyleIdx="3" presStyleCnt="4"/>
      <dgm:spPr/>
    </dgm:pt>
    <dgm:pt modelId="{F4B6EAAF-AA01-49DD-B8B4-5F094164FE73}" type="pres">
      <dgm:prSet presAssocID="{17ED922C-0508-413C-BD98-6B01DEA54D37}" presName="hierRoot2" presStyleCnt="0">
        <dgm:presLayoutVars>
          <dgm:hierBranch val="init"/>
        </dgm:presLayoutVars>
      </dgm:prSet>
      <dgm:spPr/>
    </dgm:pt>
    <dgm:pt modelId="{EBD0F557-ABCF-4C9C-8AF0-4F732D8EC56D}" type="pres">
      <dgm:prSet presAssocID="{17ED922C-0508-413C-BD98-6B01DEA54D37}" presName="rootComposite" presStyleCnt="0"/>
      <dgm:spPr/>
    </dgm:pt>
    <dgm:pt modelId="{2E7ED705-2ECD-4950-AA8A-4006EE7D3D5A}" type="pres">
      <dgm:prSet presAssocID="{17ED922C-0508-413C-BD98-6B01DEA54D37}" presName="rootText" presStyleLbl="node1" presStyleIdx="9" presStyleCnt="10">
        <dgm:presLayoutVars>
          <dgm:chMax/>
          <dgm:chPref val="3"/>
        </dgm:presLayoutVars>
      </dgm:prSet>
      <dgm:spPr/>
    </dgm:pt>
    <dgm:pt modelId="{21F356EA-29C3-4543-861B-CEABAACE6EEF}" type="pres">
      <dgm:prSet presAssocID="{17ED922C-0508-413C-BD98-6B01DEA54D37}" presName="titleText2" presStyleLbl="fgAcc1" presStyleIdx="9" presStyleCnt="10">
        <dgm:presLayoutVars>
          <dgm:chMax val="0"/>
          <dgm:chPref val="0"/>
        </dgm:presLayoutVars>
      </dgm:prSet>
      <dgm:spPr/>
    </dgm:pt>
    <dgm:pt modelId="{6F73127E-B9CF-4E05-A957-1BCA1F5627B7}" type="pres">
      <dgm:prSet presAssocID="{17ED922C-0508-413C-BD98-6B01DEA54D37}" presName="rootConnector" presStyleLbl="node2" presStyleIdx="0" presStyleCnt="0"/>
      <dgm:spPr/>
    </dgm:pt>
    <dgm:pt modelId="{A28394C7-743F-4D81-A055-89912B7089B3}" type="pres">
      <dgm:prSet presAssocID="{17ED922C-0508-413C-BD98-6B01DEA54D37}" presName="hierChild4" presStyleCnt="0"/>
      <dgm:spPr/>
    </dgm:pt>
    <dgm:pt modelId="{F498FDFE-634F-4C47-B89E-1EC67373F2DD}" type="pres">
      <dgm:prSet presAssocID="{17ED922C-0508-413C-BD98-6B01DEA54D37}" presName="hierChild5" presStyleCnt="0"/>
      <dgm:spPr/>
    </dgm:pt>
    <dgm:pt modelId="{4FCDD6EB-AD4F-4923-81B1-B339AAEF18F0}" type="pres">
      <dgm:prSet presAssocID="{542A4FD5-7299-44A0-80C3-02F8425FDF63}" presName="hierChild3" presStyleCnt="0"/>
      <dgm:spPr/>
    </dgm:pt>
  </dgm:ptLst>
  <dgm:cxnLst>
    <dgm:cxn modelId="{209DDF01-FCBE-4630-A344-8BCE0CF8EEDA}" type="presOf" srcId="{CE5FEAB5-B158-4952-8B23-C53C52C206F1}" destId="{DFED85B6-B635-4C99-B8AE-B8A6BFE537D5}" srcOrd="0" destOrd="0" presId="urn:microsoft.com/office/officeart/2008/layout/NameandTitleOrganizationalChart"/>
    <dgm:cxn modelId="{CB9AB403-7AF9-4B62-A94C-57B5701BD16D}" type="presOf" srcId="{1AAB2B45-6850-4D76-83CA-ECEBEE9D67AA}" destId="{74C8BDAC-38B0-41AE-AF22-14DFE66FD111}" srcOrd="1" destOrd="0" presId="urn:microsoft.com/office/officeart/2008/layout/NameandTitleOrganizationalChart"/>
    <dgm:cxn modelId="{6D696007-8BBD-4BB2-9CC3-CAAE8F206552}" srcId="{25053E44-2B92-45E6-833F-D472BF7185FA}" destId="{F7B5DDF8-E3C8-45F1-9A89-9404BBF8B93E}" srcOrd="4" destOrd="0" parTransId="{DB4A2C95-4E9E-43C0-8355-291FDE9D6557}" sibTransId="{B87BCA6E-69AF-44B9-B672-07B389CC5A42}"/>
    <dgm:cxn modelId="{E5DD7307-C4BD-4BF9-8C20-C64A34C1E624}" srcId="{25053E44-2B92-45E6-833F-D472BF7185FA}" destId="{13EACDC0-889C-4C03-B629-B3532743DE18}" srcOrd="1" destOrd="0" parTransId="{B8CFE259-6199-430A-9D28-D35DC5533DDF}" sibTransId="{CA8AB6DF-95CA-4609-9D1D-1A84635B14BA}"/>
    <dgm:cxn modelId="{4E577D0A-C410-4932-879B-AC53B6D0A8D6}" type="presOf" srcId="{542A4FD5-7299-44A0-80C3-02F8425FDF63}" destId="{0DD4E2F4-32DC-4C19-9DC7-69DEA8179EE6}" srcOrd="0" destOrd="0" presId="urn:microsoft.com/office/officeart/2008/layout/NameandTitleOrganizationalChart"/>
    <dgm:cxn modelId="{CF2CA90D-66BB-478B-96A5-0693D7CABC1F}" type="presOf" srcId="{17848D77-665E-4030-8760-76A13C64623D}" destId="{1F14D269-33C1-462C-9540-D02D14DFFDCB}" srcOrd="1" destOrd="0" presId="urn:microsoft.com/office/officeart/2008/layout/NameandTitleOrganizationalChart"/>
    <dgm:cxn modelId="{9EBEFA11-86A9-469C-8208-8D0F368F63FE}" type="presOf" srcId="{17ED922C-0508-413C-BD98-6B01DEA54D37}" destId="{2E7ED705-2ECD-4950-AA8A-4006EE7D3D5A}" srcOrd="0" destOrd="0" presId="urn:microsoft.com/office/officeart/2008/layout/NameandTitleOrganizationalChart"/>
    <dgm:cxn modelId="{5881C712-A29D-41AD-9A70-8476D562559E}" type="presOf" srcId="{1AAB2B45-6850-4D76-83CA-ECEBEE9D67AA}" destId="{5F348795-F134-47A2-8769-D6FAF13E7C06}" srcOrd="0" destOrd="0" presId="urn:microsoft.com/office/officeart/2008/layout/NameandTitleOrganizationalChart"/>
    <dgm:cxn modelId="{FE490417-A072-4F53-9180-F0D0EFB6D278}" type="presOf" srcId="{C3C0962F-DE2D-4A5B-AE9B-F2B0277AED6A}" destId="{7E3D3076-140E-4606-9293-8AF0B1A06D4F}" srcOrd="0" destOrd="0" presId="urn:microsoft.com/office/officeart/2008/layout/NameandTitleOrganizationalChart"/>
    <dgm:cxn modelId="{AF5F951C-171F-4D5F-A843-D53E85E526E4}" type="presOf" srcId="{4002E220-D618-41B2-9082-F09D5777F056}" destId="{356AEC47-C1FD-4F08-B787-8B1FC9A0699D}" srcOrd="1" destOrd="0" presId="urn:microsoft.com/office/officeart/2008/layout/NameandTitleOrganizationalChart"/>
    <dgm:cxn modelId="{31186D25-8A92-4D57-AF24-6D3E6B3F551F}" srcId="{542A4FD5-7299-44A0-80C3-02F8425FDF63}" destId="{C7C41210-5EBC-40E3-9269-AF77DF1D9781}" srcOrd="0" destOrd="0" parTransId="{A025F777-C26B-4540-A565-198945019BAC}" sibTransId="{81BF978A-ECED-4D97-B764-26FEACE605E9}"/>
    <dgm:cxn modelId="{AC609725-F3DC-46B3-B2DE-4F93C3091C4A}" type="presOf" srcId="{EF45FFD0-BBBC-46D5-AE11-AF47F23F64F2}" destId="{FAB57469-7E9D-4004-8D78-9C22F851CE4D}" srcOrd="0" destOrd="0" presId="urn:microsoft.com/office/officeart/2008/layout/NameandTitleOrganizationalChart"/>
    <dgm:cxn modelId="{3EA91732-B9A8-48B4-97F5-B86452C476CC}" srcId="{D8A5F607-828A-42CD-8BD1-2940BE1A317F}" destId="{542A4FD5-7299-44A0-80C3-02F8425FDF63}" srcOrd="0" destOrd="0" parTransId="{9911D708-B25F-460E-9919-DA20400B7F8E}" sibTransId="{FA8A59FC-0232-412B-81DD-59796E59543C}"/>
    <dgm:cxn modelId="{41C27433-A5B9-443C-B7C3-99FA218D57B2}" type="presOf" srcId="{F7B5DDF8-E3C8-45F1-9A89-9404BBF8B93E}" destId="{558EB486-F579-48AC-B9AF-FF65C7449455}" srcOrd="0" destOrd="0" presId="urn:microsoft.com/office/officeart/2008/layout/NameandTitleOrganizationalChart"/>
    <dgm:cxn modelId="{68E78C3C-6448-432D-A11B-630E3E9DCF93}" type="presOf" srcId="{F7B5DDF8-E3C8-45F1-9A89-9404BBF8B93E}" destId="{A70F2270-448D-458A-8BF2-2E41B690C089}" srcOrd="1" destOrd="0" presId="urn:microsoft.com/office/officeart/2008/layout/NameandTitleOrganizationalChart"/>
    <dgm:cxn modelId="{168F1D5C-1BDC-44E3-A7F2-DBDB8248E3B5}" type="presOf" srcId="{17ED922C-0508-413C-BD98-6B01DEA54D37}" destId="{6F73127E-B9CF-4E05-A957-1BCA1F5627B7}" srcOrd="1" destOrd="0" presId="urn:microsoft.com/office/officeart/2008/layout/NameandTitleOrganizationalChart"/>
    <dgm:cxn modelId="{1795915D-B504-4F88-8BDA-B11425524DC6}" type="presOf" srcId="{542A4FD5-7299-44A0-80C3-02F8425FDF63}" destId="{7EFF4239-5422-4334-BE15-8E53117A41BA}" srcOrd="1" destOrd="0" presId="urn:microsoft.com/office/officeart/2008/layout/NameandTitleOrganizationalChart"/>
    <dgm:cxn modelId="{D9C8F45D-8782-4431-A621-8801E5FA7D37}" type="presOf" srcId="{B87BCA6E-69AF-44B9-B672-07B389CC5A42}" destId="{1E7AA6DB-80CB-4E3B-B947-76A24C378DF8}" srcOrd="0" destOrd="0" presId="urn:microsoft.com/office/officeart/2008/layout/NameandTitleOrganizationalChart"/>
    <dgm:cxn modelId="{765E0A44-3089-410D-BDC0-732BC2FC8D8C}" type="presOf" srcId="{2B9E3DC2-6CC4-437C-8602-5F2964B61C2A}" destId="{6C0427EB-25EF-4D0E-A390-9B89FDAB6E3E}" srcOrd="1" destOrd="0" presId="urn:microsoft.com/office/officeart/2008/layout/NameandTitleOrganizationalChart"/>
    <dgm:cxn modelId="{5472C144-BA3B-497A-96A9-D4249D04F82F}" type="presOf" srcId="{25053E44-2B92-45E6-833F-D472BF7185FA}" destId="{E9350AF6-14DB-4CE1-94B9-7B6183832B3A}" srcOrd="1" destOrd="0" presId="urn:microsoft.com/office/officeart/2008/layout/NameandTitleOrganizationalChart"/>
    <dgm:cxn modelId="{AB6F6145-9AB5-4875-BEC5-837C2B68D8FA}" type="presOf" srcId="{5B5DC74B-D029-48C1-9C3D-49289C1CFF68}" destId="{7FCEB8A5-7C41-4005-A54E-A4BEE5F9CF15}" srcOrd="0" destOrd="0" presId="urn:microsoft.com/office/officeart/2008/layout/NameandTitleOrganizationalChart"/>
    <dgm:cxn modelId="{4E636E45-615B-46BA-88CF-9D82E3571887}" type="presOf" srcId="{5C7CC82B-222B-459E-8846-70BA971D263A}" destId="{1BFE2032-6AC1-4A5A-8353-3732A5A64246}" srcOrd="0" destOrd="0" presId="urn:microsoft.com/office/officeart/2008/layout/NameandTitleOrganizationalChart"/>
    <dgm:cxn modelId="{36BC2146-B75F-4785-8663-A0C2F87301F7}" type="presOf" srcId="{2B9E3DC2-6CC4-437C-8602-5F2964B61C2A}" destId="{4B5DE7BA-6AEF-4894-8768-22501EF9A3EF}" srcOrd="0" destOrd="0" presId="urn:microsoft.com/office/officeart/2008/layout/NameandTitleOrganizationalChart"/>
    <dgm:cxn modelId="{8D252067-C8DA-48F2-A68E-12871D9103A2}" type="presOf" srcId="{CE5FEAB5-B158-4952-8B23-C53C52C206F1}" destId="{541B7846-CFEF-4CD4-B0C5-C6CA1B854CC4}" srcOrd="1" destOrd="0" presId="urn:microsoft.com/office/officeart/2008/layout/NameandTitleOrganizationalChart"/>
    <dgm:cxn modelId="{F24B1C69-2727-497F-B961-089C72E6EE8C}" type="presOf" srcId="{CA8AB6DF-95CA-4609-9D1D-1A84635B14BA}" destId="{D7800350-F2EF-4786-A727-4ED72669A399}" srcOrd="0" destOrd="0" presId="urn:microsoft.com/office/officeart/2008/layout/NameandTitleOrganizationalChart"/>
    <dgm:cxn modelId="{B91C3E69-5F14-4300-9F80-99C009804199}" type="presOf" srcId="{FA8A59FC-0232-412B-81DD-59796E59543C}" destId="{3DF90AB2-CD49-4903-8D99-11E8BEB52087}" srcOrd="0" destOrd="0" presId="urn:microsoft.com/office/officeart/2008/layout/NameandTitleOrganizationalChart"/>
    <dgm:cxn modelId="{F13F1A4A-D0CF-4DA8-B096-9C1B91703357}" type="presOf" srcId="{4002E220-D618-41B2-9082-F09D5777F056}" destId="{E0FDE932-5411-4F8E-A996-A145A2472089}" srcOrd="0" destOrd="0" presId="urn:microsoft.com/office/officeart/2008/layout/NameandTitleOrganizationalChart"/>
    <dgm:cxn modelId="{A27E054C-EEEA-4C2D-BCA8-3A1D378AB30E}" type="presOf" srcId="{787534F6-FDA8-4634-AE1F-B8DC2AFF62AB}" destId="{4FF85817-91BB-42C0-921E-115D35FA365F}" srcOrd="0" destOrd="0" presId="urn:microsoft.com/office/officeart/2008/layout/NameandTitleOrganizationalChart"/>
    <dgm:cxn modelId="{DEBDC372-F38E-4CC5-AE75-E9DB51C23696}" type="presOf" srcId="{B8CFE259-6199-430A-9D28-D35DC5533DDF}" destId="{3444D86A-406F-4056-8CC4-C7DE44908BA1}" srcOrd="0" destOrd="0" presId="urn:microsoft.com/office/officeart/2008/layout/NameandTitleOrganizationalChart"/>
    <dgm:cxn modelId="{D667FE75-AB70-4155-B455-2A1C5922A72E}" type="presOf" srcId="{C7C41210-5EBC-40E3-9269-AF77DF1D9781}" destId="{08ED9370-8C74-4143-B43E-C591D5EE600A}" srcOrd="0" destOrd="0" presId="urn:microsoft.com/office/officeart/2008/layout/NameandTitleOrganizationalChart"/>
    <dgm:cxn modelId="{A1630556-DFA3-4439-B8E9-5BE56F52CAAD}" type="presOf" srcId="{5D843C60-78DD-46B2-84AA-C9856D931C15}" destId="{D8E14CAD-5CCA-4256-8C0B-AAF46E5E5630}" srcOrd="0" destOrd="0" presId="urn:microsoft.com/office/officeart/2008/layout/NameandTitleOrganizationalChart"/>
    <dgm:cxn modelId="{43E95477-C4D5-402E-9DFD-7837C6F6B844}" srcId="{25053E44-2B92-45E6-833F-D472BF7185FA}" destId="{4002E220-D618-41B2-9082-F09D5777F056}" srcOrd="2" destOrd="0" parTransId="{5B5DC74B-D029-48C1-9C3D-49289C1CFF68}" sibTransId="{58C4E4F3-BED6-4180-B58A-07AD3E72C0E4}"/>
    <dgm:cxn modelId="{9A64257B-9F23-4357-9F79-9D3BB6D2F29D}" srcId="{25053E44-2B92-45E6-833F-D472BF7185FA}" destId="{17848D77-665E-4030-8760-76A13C64623D}" srcOrd="0" destOrd="0" parTransId="{C3C0962F-DE2D-4A5B-AE9B-F2B0277AED6A}" sibTransId="{C145A84F-D6A9-4E85-8A48-4B7F851EA52F}"/>
    <dgm:cxn modelId="{4056D47C-93E3-40FE-A224-E71CF73CAB01}" srcId="{25053E44-2B92-45E6-833F-D472BF7185FA}" destId="{1AAB2B45-6850-4D76-83CA-ECEBEE9D67AA}" srcOrd="5" destOrd="0" parTransId="{5D843C60-78DD-46B2-84AA-C9856D931C15}" sibTransId="{21EA7B4A-8832-4E35-AF5F-1C1CC2DE9CC0}"/>
    <dgm:cxn modelId="{38F7C584-6255-4200-9B13-CB44283B95F9}" type="presOf" srcId="{13EACDC0-889C-4C03-B629-B3532743DE18}" destId="{A2BD92FC-51CE-48F2-8B87-2A943AA09168}" srcOrd="1" destOrd="0" presId="urn:microsoft.com/office/officeart/2008/layout/NameandTitleOrganizationalChart"/>
    <dgm:cxn modelId="{5D9B1090-E18F-465C-9EA3-3E9FDC86E7E8}" type="presOf" srcId="{D8A5F607-828A-42CD-8BD1-2940BE1A317F}" destId="{EEE9742F-686C-4E94-8545-013399B5217C}" srcOrd="0" destOrd="0" presId="urn:microsoft.com/office/officeart/2008/layout/NameandTitleOrganizationalChart"/>
    <dgm:cxn modelId="{1DDC6693-8C13-4E19-B6DB-74A538F6F7EC}" type="presOf" srcId="{25053E44-2B92-45E6-833F-D472BF7185FA}" destId="{C32C4862-850E-42B9-BBC7-DDF6A5C58B9C}" srcOrd="0" destOrd="0" presId="urn:microsoft.com/office/officeart/2008/layout/NameandTitleOrganizationalChart"/>
    <dgm:cxn modelId="{9A075099-3023-4671-93A9-501132228700}" srcId="{542A4FD5-7299-44A0-80C3-02F8425FDF63}" destId="{25053E44-2B92-45E6-833F-D472BF7185FA}" srcOrd="2" destOrd="0" parTransId="{787534F6-FDA8-4634-AE1F-B8DC2AFF62AB}" sibTransId="{EF45FFD0-BBBC-46D5-AE11-AF47F23F64F2}"/>
    <dgm:cxn modelId="{C834439B-C827-441B-9161-F96EF44CEC23}" srcId="{25053E44-2B92-45E6-833F-D472BF7185FA}" destId="{CE5FEAB5-B158-4952-8B23-C53C52C206F1}" srcOrd="3" destOrd="0" parTransId="{5C7CC82B-222B-459E-8846-70BA971D263A}" sibTransId="{564488AB-A9A1-4FD9-81D9-A31E6D212F57}"/>
    <dgm:cxn modelId="{8F2280A2-7506-41C1-B5CF-68C42291379C}" type="presOf" srcId="{81BF978A-ECED-4D97-B764-26FEACE605E9}" destId="{F30B09A0-8255-4BA2-A650-D50262A4A749}" srcOrd="0" destOrd="0" presId="urn:microsoft.com/office/officeart/2008/layout/NameandTitleOrganizationalChart"/>
    <dgm:cxn modelId="{5DADA9B2-894F-4880-BDB9-9436C34E3FBA}" type="presOf" srcId="{C145A84F-D6A9-4E85-8A48-4B7F851EA52F}" destId="{BAAF8A53-D7DB-486F-AC9F-C00E59573678}" srcOrd="0" destOrd="0" presId="urn:microsoft.com/office/officeart/2008/layout/NameandTitleOrganizationalChart"/>
    <dgm:cxn modelId="{519D3CB3-F7D5-452D-B72A-74ADE0FB77F8}" type="presOf" srcId="{2077BC98-C055-4B66-B27A-3E8A18F20529}" destId="{EB9BF6F6-BE2F-4C07-B5D1-A05F9CC8143D}" srcOrd="0" destOrd="0" presId="urn:microsoft.com/office/officeart/2008/layout/NameandTitleOrganizationalChart"/>
    <dgm:cxn modelId="{8D6983B3-F915-40C6-A899-7E0265637AE8}" type="presOf" srcId="{13EACDC0-889C-4C03-B629-B3532743DE18}" destId="{AB34B26C-7553-4E45-81F4-4FD40D813157}" srcOrd="0" destOrd="0" presId="urn:microsoft.com/office/officeart/2008/layout/NameandTitleOrganizationalChart"/>
    <dgm:cxn modelId="{5EFF47B9-06D4-46D9-8D03-3B2F1494DEB5}" srcId="{542A4FD5-7299-44A0-80C3-02F8425FDF63}" destId="{2B9E3DC2-6CC4-437C-8602-5F2964B61C2A}" srcOrd="1" destOrd="0" parTransId="{99603D63-57D8-4FF7-8DFA-F7FEF6713E83}" sibTransId="{2077BC98-C055-4B66-B27A-3E8A18F20529}"/>
    <dgm:cxn modelId="{782211BA-644E-46C3-8430-B2800B037876}" type="presOf" srcId="{21EA7B4A-8832-4E35-AF5F-1C1CC2DE9CC0}" destId="{16404EBD-9421-4128-BC67-DB34DF3CDF00}" srcOrd="0" destOrd="0" presId="urn:microsoft.com/office/officeart/2008/layout/NameandTitleOrganizationalChart"/>
    <dgm:cxn modelId="{6FE3F2C3-9664-461D-8737-4D540C905750}" type="presOf" srcId="{D4A77089-F164-4598-880E-D20A3C85438A}" destId="{C4E9FD1B-7B71-46A8-9208-43CE035955F6}" srcOrd="0" destOrd="0" presId="urn:microsoft.com/office/officeart/2008/layout/NameandTitleOrganizationalChart"/>
    <dgm:cxn modelId="{83E281C7-E3AB-4D1D-A1F8-3FCBA5123F43}" type="presOf" srcId="{58C4E4F3-BED6-4180-B58A-07AD3E72C0E4}" destId="{EA1C555E-B38F-4571-A16A-161D16BC86E7}" srcOrd="0" destOrd="0" presId="urn:microsoft.com/office/officeart/2008/layout/NameandTitleOrganizationalChart"/>
    <dgm:cxn modelId="{E62493CD-C1F5-4034-B5C6-B18BC6BFACB8}" srcId="{542A4FD5-7299-44A0-80C3-02F8425FDF63}" destId="{17ED922C-0508-413C-BD98-6B01DEA54D37}" srcOrd="3" destOrd="0" parTransId="{D4A77089-F164-4598-880E-D20A3C85438A}" sibTransId="{7217AF77-C998-434C-8E18-2C2F5E7BA83C}"/>
    <dgm:cxn modelId="{E64007D2-218D-46AE-8996-E13AC4EEF75E}" type="presOf" srcId="{A025F777-C26B-4540-A565-198945019BAC}" destId="{3A678CD5-2AFE-4E12-95A3-1E7C90314BD8}" srcOrd="0" destOrd="0" presId="urn:microsoft.com/office/officeart/2008/layout/NameandTitleOrganizationalChart"/>
    <dgm:cxn modelId="{DAFEE4D3-CDB7-4C13-B068-597DF44500AD}" type="presOf" srcId="{564488AB-A9A1-4FD9-81D9-A31E6D212F57}" destId="{0CC3C593-1320-4275-B859-BC6374E531FF}" srcOrd="0" destOrd="0" presId="urn:microsoft.com/office/officeart/2008/layout/NameandTitleOrganizationalChart"/>
    <dgm:cxn modelId="{1ABD19D4-7D72-4CC9-9A29-25EBF76791C3}" type="presOf" srcId="{99603D63-57D8-4FF7-8DFA-F7FEF6713E83}" destId="{9E0AEEFF-A336-4559-AD7C-2ED145B08CCE}" srcOrd="0" destOrd="0" presId="urn:microsoft.com/office/officeart/2008/layout/NameandTitleOrganizationalChart"/>
    <dgm:cxn modelId="{D168FED4-BCE0-442E-940A-0604B4C573C8}" type="presOf" srcId="{17848D77-665E-4030-8760-76A13C64623D}" destId="{171FCB2A-4951-4F1B-8310-7F308A82322C}" srcOrd="0" destOrd="0" presId="urn:microsoft.com/office/officeart/2008/layout/NameandTitleOrganizationalChart"/>
    <dgm:cxn modelId="{7EC156DA-A1DA-4210-B5F6-C432718AA6E2}" type="presOf" srcId="{DB4A2C95-4E9E-43C0-8355-291FDE9D6557}" destId="{FDFF2CD5-5C30-4B4F-9E12-CCBF29EC6960}" srcOrd="0" destOrd="0" presId="urn:microsoft.com/office/officeart/2008/layout/NameandTitleOrganizationalChart"/>
    <dgm:cxn modelId="{A0DD18E1-A450-4D1C-ADBB-97C8A71D2D29}" type="presOf" srcId="{C7C41210-5EBC-40E3-9269-AF77DF1D9781}" destId="{B302C1FA-F480-4DEE-A363-598A2C0162CF}" srcOrd="1" destOrd="0" presId="urn:microsoft.com/office/officeart/2008/layout/NameandTitleOrganizationalChart"/>
    <dgm:cxn modelId="{4390E4E6-0A26-4ABF-B43A-E362F354BCC2}" type="presOf" srcId="{7217AF77-C998-434C-8E18-2C2F5E7BA83C}" destId="{21F356EA-29C3-4543-861B-CEABAACE6EEF}" srcOrd="0" destOrd="0" presId="urn:microsoft.com/office/officeart/2008/layout/NameandTitleOrganizationalChart"/>
    <dgm:cxn modelId="{D5AF29DB-637B-40E0-A236-6F14AF7905F5}" type="presParOf" srcId="{EEE9742F-686C-4E94-8545-013399B5217C}" destId="{F3C399A9-30C4-4896-9EAB-D8786E51F150}" srcOrd="0" destOrd="0" presId="urn:microsoft.com/office/officeart/2008/layout/NameandTitleOrganizationalChart"/>
    <dgm:cxn modelId="{AE892DA2-025C-42A0-9449-B155CF9B5D61}" type="presParOf" srcId="{F3C399A9-30C4-4896-9EAB-D8786E51F150}" destId="{69647D93-EC44-4BE4-8F0D-BDB91D814AFF}" srcOrd="0" destOrd="0" presId="urn:microsoft.com/office/officeart/2008/layout/NameandTitleOrganizationalChart"/>
    <dgm:cxn modelId="{853044D9-1264-49B8-84AF-BAFD59F0C0D8}" type="presParOf" srcId="{69647D93-EC44-4BE4-8F0D-BDB91D814AFF}" destId="{0DD4E2F4-32DC-4C19-9DC7-69DEA8179EE6}" srcOrd="0" destOrd="0" presId="urn:microsoft.com/office/officeart/2008/layout/NameandTitleOrganizationalChart"/>
    <dgm:cxn modelId="{C79BD002-F683-45D3-AB20-27756D680EEC}" type="presParOf" srcId="{69647D93-EC44-4BE4-8F0D-BDB91D814AFF}" destId="{3DF90AB2-CD49-4903-8D99-11E8BEB52087}" srcOrd="1" destOrd="0" presId="urn:microsoft.com/office/officeart/2008/layout/NameandTitleOrganizationalChart"/>
    <dgm:cxn modelId="{AFC219FC-B286-4A30-831B-1A0BC17EBB70}" type="presParOf" srcId="{69647D93-EC44-4BE4-8F0D-BDB91D814AFF}" destId="{7EFF4239-5422-4334-BE15-8E53117A41BA}" srcOrd="2" destOrd="0" presId="urn:microsoft.com/office/officeart/2008/layout/NameandTitleOrganizationalChart"/>
    <dgm:cxn modelId="{BE30614C-4A32-4FE0-95B8-33FDC6D7FA12}" type="presParOf" srcId="{F3C399A9-30C4-4896-9EAB-D8786E51F150}" destId="{38E7E81F-83B7-4E6D-9AF6-CD74F1B38E68}" srcOrd="1" destOrd="0" presId="urn:microsoft.com/office/officeart/2008/layout/NameandTitleOrganizationalChart"/>
    <dgm:cxn modelId="{F8AF86B1-8973-45BB-8358-F9FE8663B509}" type="presParOf" srcId="{38E7E81F-83B7-4E6D-9AF6-CD74F1B38E68}" destId="{3A678CD5-2AFE-4E12-95A3-1E7C90314BD8}" srcOrd="0" destOrd="0" presId="urn:microsoft.com/office/officeart/2008/layout/NameandTitleOrganizationalChart"/>
    <dgm:cxn modelId="{31D57ED3-8BD9-4844-9425-1270FE1A1CC8}" type="presParOf" srcId="{38E7E81F-83B7-4E6D-9AF6-CD74F1B38E68}" destId="{815BCD2C-B94C-4669-A685-827A63259606}" srcOrd="1" destOrd="0" presId="urn:microsoft.com/office/officeart/2008/layout/NameandTitleOrganizationalChart"/>
    <dgm:cxn modelId="{68F90B9B-696F-4389-B9D6-D6F9E9791BDC}" type="presParOf" srcId="{815BCD2C-B94C-4669-A685-827A63259606}" destId="{1C1554F5-ADEA-48E6-89AA-CCB4CA57FE5C}" srcOrd="0" destOrd="0" presId="urn:microsoft.com/office/officeart/2008/layout/NameandTitleOrganizationalChart"/>
    <dgm:cxn modelId="{9FA1208C-7C64-4CB1-8858-562ADC0900FD}" type="presParOf" srcId="{1C1554F5-ADEA-48E6-89AA-CCB4CA57FE5C}" destId="{08ED9370-8C74-4143-B43E-C591D5EE600A}" srcOrd="0" destOrd="0" presId="urn:microsoft.com/office/officeart/2008/layout/NameandTitleOrganizationalChart"/>
    <dgm:cxn modelId="{A7886157-0F8B-4112-A74F-588181B157FA}" type="presParOf" srcId="{1C1554F5-ADEA-48E6-89AA-CCB4CA57FE5C}" destId="{F30B09A0-8255-4BA2-A650-D50262A4A749}" srcOrd="1" destOrd="0" presId="urn:microsoft.com/office/officeart/2008/layout/NameandTitleOrganizationalChart"/>
    <dgm:cxn modelId="{DE10E86D-9322-417A-B764-6B99DCF0AB7C}" type="presParOf" srcId="{1C1554F5-ADEA-48E6-89AA-CCB4CA57FE5C}" destId="{B302C1FA-F480-4DEE-A363-598A2C0162CF}" srcOrd="2" destOrd="0" presId="urn:microsoft.com/office/officeart/2008/layout/NameandTitleOrganizationalChart"/>
    <dgm:cxn modelId="{0765277F-0C4B-4820-B984-1FD1ED427F84}" type="presParOf" srcId="{815BCD2C-B94C-4669-A685-827A63259606}" destId="{2D09FA53-03E7-46E8-9F3F-6AE1DC7F4315}" srcOrd="1" destOrd="0" presId="urn:microsoft.com/office/officeart/2008/layout/NameandTitleOrganizationalChart"/>
    <dgm:cxn modelId="{E2983CFB-D5EA-4E2C-AACA-E8F4C8674E7C}" type="presParOf" srcId="{815BCD2C-B94C-4669-A685-827A63259606}" destId="{B1498220-80BE-482C-9028-3E8AF99A3B10}" srcOrd="2" destOrd="0" presId="urn:microsoft.com/office/officeart/2008/layout/NameandTitleOrganizationalChart"/>
    <dgm:cxn modelId="{11E2B662-6649-4FB8-989E-93FC16B9B593}" type="presParOf" srcId="{38E7E81F-83B7-4E6D-9AF6-CD74F1B38E68}" destId="{9E0AEEFF-A336-4559-AD7C-2ED145B08CCE}" srcOrd="2" destOrd="0" presId="urn:microsoft.com/office/officeart/2008/layout/NameandTitleOrganizationalChart"/>
    <dgm:cxn modelId="{BEF3907D-E90E-4A56-B3F8-EBBFA912E8BC}" type="presParOf" srcId="{38E7E81F-83B7-4E6D-9AF6-CD74F1B38E68}" destId="{BB94E997-B4B6-437B-BEBF-CA719522EC15}" srcOrd="3" destOrd="0" presId="urn:microsoft.com/office/officeart/2008/layout/NameandTitleOrganizationalChart"/>
    <dgm:cxn modelId="{45978CFB-22EA-40A4-A4C7-C25B16E80247}" type="presParOf" srcId="{BB94E997-B4B6-437B-BEBF-CA719522EC15}" destId="{3FF20D36-C500-4BF3-9F52-D4C04C78FEFD}" srcOrd="0" destOrd="0" presId="urn:microsoft.com/office/officeart/2008/layout/NameandTitleOrganizationalChart"/>
    <dgm:cxn modelId="{006991F4-27CA-44CC-ACAF-04DE9B1A9E56}" type="presParOf" srcId="{3FF20D36-C500-4BF3-9F52-D4C04C78FEFD}" destId="{4B5DE7BA-6AEF-4894-8768-22501EF9A3EF}" srcOrd="0" destOrd="0" presId="urn:microsoft.com/office/officeart/2008/layout/NameandTitleOrganizationalChart"/>
    <dgm:cxn modelId="{24365276-D7FB-4B2D-BA1F-197BED556514}" type="presParOf" srcId="{3FF20D36-C500-4BF3-9F52-D4C04C78FEFD}" destId="{EB9BF6F6-BE2F-4C07-B5D1-A05F9CC8143D}" srcOrd="1" destOrd="0" presId="urn:microsoft.com/office/officeart/2008/layout/NameandTitleOrganizationalChart"/>
    <dgm:cxn modelId="{9F32F93F-9AAD-4CDB-8345-B6360CB2B41A}" type="presParOf" srcId="{3FF20D36-C500-4BF3-9F52-D4C04C78FEFD}" destId="{6C0427EB-25EF-4D0E-A390-9B89FDAB6E3E}" srcOrd="2" destOrd="0" presId="urn:microsoft.com/office/officeart/2008/layout/NameandTitleOrganizationalChart"/>
    <dgm:cxn modelId="{7B61D55B-22CB-4E95-BE70-B444FB397A0C}" type="presParOf" srcId="{BB94E997-B4B6-437B-BEBF-CA719522EC15}" destId="{9078D748-5B1D-4907-A37C-DEEE91C0DD76}" srcOrd="1" destOrd="0" presId="urn:microsoft.com/office/officeart/2008/layout/NameandTitleOrganizationalChart"/>
    <dgm:cxn modelId="{67C1ED7D-D1DD-440E-85B3-9E4180D01753}" type="presParOf" srcId="{BB94E997-B4B6-437B-BEBF-CA719522EC15}" destId="{C277F964-CDDE-49D8-BC8C-CEA1444BB0E8}" srcOrd="2" destOrd="0" presId="urn:microsoft.com/office/officeart/2008/layout/NameandTitleOrganizationalChart"/>
    <dgm:cxn modelId="{2D65AC60-CB75-4560-B021-58CC04342801}" type="presParOf" srcId="{38E7E81F-83B7-4E6D-9AF6-CD74F1B38E68}" destId="{4FF85817-91BB-42C0-921E-115D35FA365F}" srcOrd="4" destOrd="0" presId="urn:microsoft.com/office/officeart/2008/layout/NameandTitleOrganizationalChart"/>
    <dgm:cxn modelId="{6DFCAF00-14D3-4B90-91C7-11363BF80411}" type="presParOf" srcId="{38E7E81F-83B7-4E6D-9AF6-CD74F1B38E68}" destId="{F0BBBFBB-1EA4-4D1A-8D57-83DAE6973EC3}" srcOrd="5" destOrd="0" presId="urn:microsoft.com/office/officeart/2008/layout/NameandTitleOrganizationalChart"/>
    <dgm:cxn modelId="{190ADC37-7FDD-4902-A132-D13E04450EB0}" type="presParOf" srcId="{F0BBBFBB-1EA4-4D1A-8D57-83DAE6973EC3}" destId="{748662A7-D986-469C-BCF4-B3BBF1927471}" srcOrd="0" destOrd="0" presId="urn:microsoft.com/office/officeart/2008/layout/NameandTitleOrganizationalChart"/>
    <dgm:cxn modelId="{AA616C06-5E0A-4C57-986D-AD51E2A98765}" type="presParOf" srcId="{748662A7-D986-469C-BCF4-B3BBF1927471}" destId="{C32C4862-850E-42B9-BBC7-DDF6A5C58B9C}" srcOrd="0" destOrd="0" presId="urn:microsoft.com/office/officeart/2008/layout/NameandTitleOrganizationalChart"/>
    <dgm:cxn modelId="{43A4F30A-EBCF-450B-8940-92260C8889D9}" type="presParOf" srcId="{748662A7-D986-469C-BCF4-B3BBF1927471}" destId="{FAB57469-7E9D-4004-8D78-9C22F851CE4D}" srcOrd="1" destOrd="0" presId="urn:microsoft.com/office/officeart/2008/layout/NameandTitleOrganizationalChart"/>
    <dgm:cxn modelId="{D9619814-72AA-404C-8A5B-60C2BDB511C4}" type="presParOf" srcId="{748662A7-D986-469C-BCF4-B3BBF1927471}" destId="{E9350AF6-14DB-4CE1-94B9-7B6183832B3A}" srcOrd="2" destOrd="0" presId="urn:microsoft.com/office/officeart/2008/layout/NameandTitleOrganizationalChart"/>
    <dgm:cxn modelId="{F3280B98-C29D-45CF-87BC-0E0F89319117}" type="presParOf" srcId="{F0BBBFBB-1EA4-4D1A-8D57-83DAE6973EC3}" destId="{8AE905B4-1BB0-4147-87D1-200F664E09A8}" srcOrd="1" destOrd="0" presId="urn:microsoft.com/office/officeart/2008/layout/NameandTitleOrganizationalChart"/>
    <dgm:cxn modelId="{C04B3DBB-4098-428B-9BD4-C251F01C0815}" type="presParOf" srcId="{8AE905B4-1BB0-4147-87D1-200F664E09A8}" destId="{7E3D3076-140E-4606-9293-8AF0B1A06D4F}" srcOrd="0" destOrd="0" presId="urn:microsoft.com/office/officeart/2008/layout/NameandTitleOrganizationalChart"/>
    <dgm:cxn modelId="{F0C910CF-7DAC-41D7-9DBD-52E6847B45A0}" type="presParOf" srcId="{8AE905B4-1BB0-4147-87D1-200F664E09A8}" destId="{6D644BC3-45E5-4887-BC2C-2C10F60381A2}" srcOrd="1" destOrd="0" presId="urn:microsoft.com/office/officeart/2008/layout/NameandTitleOrganizationalChart"/>
    <dgm:cxn modelId="{B9108254-E52F-42C0-88B5-E7F86E78DC27}" type="presParOf" srcId="{6D644BC3-45E5-4887-BC2C-2C10F60381A2}" destId="{6B03335A-8A2E-4F50-8D94-A8F7544BA11B}" srcOrd="0" destOrd="0" presId="urn:microsoft.com/office/officeart/2008/layout/NameandTitleOrganizationalChart"/>
    <dgm:cxn modelId="{024876D4-00BA-4298-99E4-23499EA094C1}" type="presParOf" srcId="{6B03335A-8A2E-4F50-8D94-A8F7544BA11B}" destId="{171FCB2A-4951-4F1B-8310-7F308A82322C}" srcOrd="0" destOrd="0" presId="urn:microsoft.com/office/officeart/2008/layout/NameandTitleOrganizationalChart"/>
    <dgm:cxn modelId="{68886DB6-48ED-4F80-A9E2-A69562BF1935}" type="presParOf" srcId="{6B03335A-8A2E-4F50-8D94-A8F7544BA11B}" destId="{BAAF8A53-D7DB-486F-AC9F-C00E59573678}" srcOrd="1" destOrd="0" presId="urn:microsoft.com/office/officeart/2008/layout/NameandTitleOrganizationalChart"/>
    <dgm:cxn modelId="{4A4C570F-45F4-4B51-85CD-5130618E2443}" type="presParOf" srcId="{6B03335A-8A2E-4F50-8D94-A8F7544BA11B}" destId="{1F14D269-33C1-462C-9540-D02D14DFFDCB}" srcOrd="2" destOrd="0" presId="urn:microsoft.com/office/officeart/2008/layout/NameandTitleOrganizationalChart"/>
    <dgm:cxn modelId="{AEAA1A65-2BE5-4F5D-BFC4-25342566938D}" type="presParOf" srcId="{6D644BC3-45E5-4887-BC2C-2C10F60381A2}" destId="{1A57DD02-64E6-4B0D-8B90-CD30F397DE07}" srcOrd="1" destOrd="0" presId="urn:microsoft.com/office/officeart/2008/layout/NameandTitleOrganizationalChart"/>
    <dgm:cxn modelId="{91AE3E28-56D1-4C68-A1DC-8F3B1A64AD1A}" type="presParOf" srcId="{6D644BC3-45E5-4887-BC2C-2C10F60381A2}" destId="{7319297E-81AC-41E4-82F6-BA0FDFB29089}" srcOrd="2" destOrd="0" presId="urn:microsoft.com/office/officeart/2008/layout/NameandTitleOrganizationalChart"/>
    <dgm:cxn modelId="{6BC36AA5-A527-40FB-AF8F-84483B67EEA6}" type="presParOf" srcId="{8AE905B4-1BB0-4147-87D1-200F664E09A8}" destId="{3444D86A-406F-4056-8CC4-C7DE44908BA1}" srcOrd="2" destOrd="0" presId="urn:microsoft.com/office/officeart/2008/layout/NameandTitleOrganizationalChart"/>
    <dgm:cxn modelId="{4A7B129C-248C-4C4A-9A82-47DE75EF1E39}" type="presParOf" srcId="{8AE905B4-1BB0-4147-87D1-200F664E09A8}" destId="{39BA6AEA-655C-46BA-A2B2-90B626F8C319}" srcOrd="3" destOrd="0" presId="urn:microsoft.com/office/officeart/2008/layout/NameandTitleOrganizationalChart"/>
    <dgm:cxn modelId="{47BE4307-70D1-4C1C-AC83-6C5F1E737919}" type="presParOf" srcId="{39BA6AEA-655C-46BA-A2B2-90B626F8C319}" destId="{44010073-D36D-4F77-AE32-C62EC5772C44}" srcOrd="0" destOrd="0" presId="urn:microsoft.com/office/officeart/2008/layout/NameandTitleOrganizationalChart"/>
    <dgm:cxn modelId="{9EE52EFB-C298-4712-9B9A-BDC8001A50B3}" type="presParOf" srcId="{44010073-D36D-4F77-AE32-C62EC5772C44}" destId="{AB34B26C-7553-4E45-81F4-4FD40D813157}" srcOrd="0" destOrd="0" presId="urn:microsoft.com/office/officeart/2008/layout/NameandTitleOrganizationalChart"/>
    <dgm:cxn modelId="{837F9C95-E9E8-4C34-8595-17691271E829}" type="presParOf" srcId="{44010073-D36D-4F77-AE32-C62EC5772C44}" destId="{D7800350-F2EF-4786-A727-4ED72669A399}" srcOrd="1" destOrd="0" presId="urn:microsoft.com/office/officeart/2008/layout/NameandTitleOrganizationalChart"/>
    <dgm:cxn modelId="{721034B1-70C8-4BC5-98E8-2C5978879375}" type="presParOf" srcId="{44010073-D36D-4F77-AE32-C62EC5772C44}" destId="{A2BD92FC-51CE-48F2-8B87-2A943AA09168}" srcOrd="2" destOrd="0" presId="urn:microsoft.com/office/officeart/2008/layout/NameandTitleOrganizationalChart"/>
    <dgm:cxn modelId="{09972A8C-E0B7-46D9-9324-144AE0220A43}" type="presParOf" srcId="{39BA6AEA-655C-46BA-A2B2-90B626F8C319}" destId="{277BF5D2-3925-49B6-9903-5A3E45B03554}" srcOrd="1" destOrd="0" presId="urn:microsoft.com/office/officeart/2008/layout/NameandTitleOrganizationalChart"/>
    <dgm:cxn modelId="{EB283E56-4F4A-41F6-879F-6A233195FE1C}" type="presParOf" srcId="{39BA6AEA-655C-46BA-A2B2-90B626F8C319}" destId="{84858A48-F869-40A3-B4A0-101674263FC1}" srcOrd="2" destOrd="0" presId="urn:microsoft.com/office/officeart/2008/layout/NameandTitleOrganizationalChart"/>
    <dgm:cxn modelId="{708BF947-5FB0-45DC-BCB3-E70C0D4797EC}" type="presParOf" srcId="{8AE905B4-1BB0-4147-87D1-200F664E09A8}" destId="{7FCEB8A5-7C41-4005-A54E-A4BEE5F9CF15}" srcOrd="4" destOrd="0" presId="urn:microsoft.com/office/officeart/2008/layout/NameandTitleOrganizationalChart"/>
    <dgm:cxn modelId="{94F0C900-2A77-4910-8695-78C9B38C4D3A}" type="presParOf" srcId="{8AE905B4-1BB0-4147-87D1-200F664E09A8}" destId="{C35CD3DD-119C-4216-9DD3-9DCA5C86132F}" srcOrd="5" destOrd="0" presId="urn:microsoft.com/office/officeart/2008/layout/NameandTitleOrganizationalChart"/>
    <dgm:cxn modelId="{6F62E734-3BCA-46F2-A593-F45145A8396E}" type="presParOf" srcId="{C35CD3DD-119C-4216-9DD3-9DCA5C86132F}" destId="{E41AF83F-F53B-41A4-B205-3FFAA7E0D7DF}" srcOrd="0" destOrd="0" presId="urn:microsoft.com/office/officeart/2008/layout/NameandTitleOrganizationalChart"/>
    <dgm:cxn modelId="{108E31B0-2C6F-4D2A-AD6F-060978CFB788}" type="presParOf" srcId="{E41AF83F-F53B-41A4-B205-3FFAA7E0D7DF}" destId="{E0FDE932-5411-4F8E-A996-A145A2472089}" srcOrd="0" destOrd="0" presId="urn:microsoft.com/office/officeart/2008/layout/NameandTitleOrganizationalChart"/>
    <dgm:cxn modelId="{FC81B543-C2B3-4E5B-9EEF-6A456A279E12}" type="presParOf" srcId="{E41AF83F-F53B-41A4-B205-3FFAA7E0D7DF}" destId="{EA1C555E-B38F-4571-A16A-161D16BC86E7}" srcOrd="1" destOrd="0" presId="urn:microsoft.com/office/officeart/2008/layout/NameandTitleOrganizationalChart"/>
    <dgm:cxn modelId="{D2BAA75E-2BFD-4E81-8138-C91E0C4BF15C}" type="presParOf" srcId="{E41AF83F-F53B-41A4-B205-3FFAA7E0D7DF}" destId="{356AEC47-C1FD-4F08-B787-8B1FC9A0699D}" srcOrd="2" destOrd="0" presId="urn:microsoft.com/office/officeart/2008/layout/NameandTitleOrganizationalChart"/>
    <dgm:cxn modelId="{7F981782-A44F-4940-B624-E0F2B28F1DEF}" type="presParOf" srcId="{C35CD3DD-119C-4216-9DD3-9DCA5C86132F}" destId="{829D556D-A462-4537-BDF7-0FD0FA523713}" srcOrd="1" destOrd="0" presId="urn:microsoft.com/office/officeart/2008/layout/NameandTitleOrganizationalChart"/>
    <dgm:cxn modelId="{9D81AC58-954B-4C86-897B-B6A3684F8A0F}" type="presParOf" srcId="{C35CD3DD-119C-4216-9DD3-9DCA5C86132F}" destId="{8DC7BFD5-BAFB-4205-BE6A-9FF71A475CEA}" srcOrd="2" destOrd="0" presId="urn:microsoft.com/office/officeart/2008/layout/NameandTitleOrganizationalChart"/>
    <dgm:cxn modelId="{3793EF80-A486-4B03-8C9E-4F0B078568FE}" type="presParOf" srcId="{8AE905B4-1BB0-4147-87D1-200F664E09A8}" destId="{1BFE2032-6AC1-4A5A-8353-3732A5A64246}" srcOrd="6" destOrd="0" presId="urn:microsoft.com/office/officeart/2008/layout/NameandTitleOrganizationalChart"/>
    <dgm:cxn modelId="{B238E9F7-6D4D-4830-B288-FFE056DBFAD5}" type="presParOf" srcId="{8AE905B4-1BB0-4147-87D1-200F664E09A8}" destId="{4340FB09-C637-497F-B551-4A0114421FAC}" srcOrd="7" destOrd="0" presId="urn:microsoft.com/office/officeart/2008/layout/NameandTitleOrganizationalChart"/>
    <dgm:cxn modelId="{1BB93BA5-6DA2-46C2-A72F-DB93B41A6910}" type="presParOf" srcId="{4340FB09-C637-497F-B551-4A0114421FAC}" destId="{62C3C7AC-A181-41F9-83D4-2B518DB8FBBC}" srcOrd="0" destOrd="0" presId="urn:microsoft.com/office/officeart/2008/layout/NameandTitleOrganizationalChart"/>
    <dgm:cxn modelId="{A84FBADE-8CF0-4A03-B2CD-CF8E9D23C4C1}" type="presParOf" srcId="{62C3C7AC-A181-41F9-83D4-2B518DB8FBBC}" destId="{DFED85B6-B635-4C99-B8AE-B8A6BFE537D5}" srcOrd="0" destOrd="0" presId="urn:microsoft.com/office/officeart/2008/layout/NameandTitleOrganizationalChart"/>
    <dgm:cxn modelId="{3D628C83-EF68-4DA1-AEE4-7C33A653F6C1}" type="presParOf" srcId="{62C3C7AC-A181-41F9-83D4-2B518DB8FBBC}" destId="{0CC3C593-1320-4275-B859-BC6374E531FF}" srcOrd="1" destOrd="0" presId="urn:microsoft.com/office/officeart/2008/layout/NameandTitleOrganizationalChart"/>
    <dgm:cxn modelId="{91EDE0E8-88B4-4466-9738-E912B77CF836}" type="presParOf" srcId="{62C3C7AC-A181-41F9-83D4-2B518DB8FBBC}" destId="{541B7846-CFEF-4CD4-B0C5-C6CA1B854CC4}" srcOrd="2" destOrd="0" presId="urn:microsoft.com/office/officeart/2008/layout/NameandTitleOrganizationalChart"/>
    <dgm:cxn modelId="{18E8211E-DFB1-4477-9A52-B8A10B995A1F}" type="presParOf" srcId="{4340FB09-C637-497F-B551-4A0114421FAC}" destId="{7876A264-7D27-40C9-8CE9-8D846724DE19}" srcOrd="1" destOrd="0" presId="urn:microsoft.com/office/officeart/2008/layout/NameandTitleOrganizationalChart"/>
    <dgm:cxn modelId="{A1B83D6C-900C-44C8-A561-AA3EFD4805F8}" type="presParOf" srcId="{4340FB09-C637-497F-B551-4A0114421FAC}" destId="{F14F1488-21C5-4A31-9749-691113568548}" srcOrd="2" destOrd="0" presId="urn:microsoft.com/office/officeart/2008/layout/NameandTitleOrganizationalChart"/>
    <dgm:cxn modelId="{EA4DA7BC-A054-4846-85A5-C5C8AA314512}" type="presParOf" srcId="{8AE905B4-1BB0-4147-87D1-200F664E09A8}" destId="{FDFF2CD5-5C30-4B4F-9E12-CCBF29EC6960}" srcOrd="8" destOrd="0" presId="urn:microsoft.com/office/officeart/2008/layout/NameandTitleOrganizationalChart"/>
    <dgm:cxn modelId="{8C51D3B1-D529-45B2-8101-710966F50897}" type="presParOf" srcId="{8AE905B4-1BB0-4147-87D1-200F664E09A8}" destId="{8E286056-0B0F-4611-99F9-54AFAC311F31}" srcOrd="9" destOrd="0" presId="urn:microsoft.com/office/officeart/2008/layout/NameandTitleOrganizationalChart"/>
    <dgm:cxn modelId="{0EF679BA-F1B6-4CDF-B08C-8D9B84A7FFF4}" type="presParOf" srcId="{8E286056-0B0F-4611-99F9-54AFAC311F31}" destId="{95F6A25C-CED3-4AD4-BD3A-41B4406F0B2A}" srcOrd="0" destOrd="0" presId="urn:microsoft.com/office/officeart/2008/layout/NameandTitleOrganizationalChart"/>
    <dgm:cxn modelId="{4E930333-BFE4-47C1-98A0-1DD3CC055B70}" type="presParOf" srcId="{95F6A25C-CED3-4AD4-BD3A-41B4406F0B2A}" destId="{558EB486-F579-48AC-B9AF-FF65C7449455}" srcOrd="0" destOrd="0" presId="urn:microsoft.com/office/officeart/2008/layout/NameandTitleOrganizationalChart"/>
    <dgm:cxn modelId="{C29C2A7A-AA07-451B-9EA4-B8A34852759A}" type="presParOf" srcId="{95F6A25C-CED3-4AD4-BD3A-41B4406F0B2A}" destId="{1E7AA6DB-80CB-4E3B-B947-76A24C378DF8}" srcOrd="1" destOrd="0" presId="urn:microsoft.com/office/officeart/2008/layout/NameandTitleOrganizationalChart"/>
    <dgm:cxn modelId="{BE0530FC-FF39-4B6B-9866-AC8CED5A2F56}" type="presParOf" srcId="{95F6A25C-CED3-4AD4-BD3A-41B4406F0B2A}" destId="{A70F2270-448D-458A-8BF2-2E41B690C089}" srcOrd="2" destOrd="0" presId="urn:microsoft.com/office/officeart/2008/layout/NameandTitleOrganizationalChart"/>
    <dgm:cxn modelId="{43567A33-5B2F-4A22-BC43-5BBCA9571F1B}" type="presParOf" srcId="{8E286056-0B0F-4611-99F9-54AFAC311F31}" destId="{F5186863-90B0-4331-9BE4-1FF4F86A8148}" srcOrd="1" destOrd="0" presId="urn:microsoft.com/office/officeart/2008/layout/NameandTitleOrganizationalChart"/>
    <dgm:cxn modelId="{2BB31719-4400-40FF-99D3-7C77079FC020}" type="presParOf" srcId="{8E286056-0B0F-4611-99F9-54AFAC311F31}" destId="{CD6ACE03-D857-46AF-A556-C8D29611D620}" srcOrd="2" destOrd="0" presId="urn:microsoft.com/office/officeart/2008/layout/NameandTitleOrganizationalChart"/>
    <dgm:cxn modelId="{9EB05B75-C69D-4FAC-AC1B-F3E52BDE10BA}" type="presParOf" srcId="{8AE905B4-1BB0-4147-87D1-200F664E09A8}" destId="{D8E14CAD-5CCA-4256-8C0B-AAF46E5E5630}" srcOrd="10" destOrd="0" presId="urn:microsoft.com/office/officeart/2008/layout/NameandTitleOrganizationalChart"/>
    <dgm:cxn modelId="{EC1E15A6-6650-45A9-B6E0-1BC6E744AAFE}" type="presParOf" srcId="{8AE905B4-1BB0-4147-87D1-200F664E09A8}" destId="{F6772498-B26B-4C23-80F9-2CCBEFE0EE14}" srcOrd="11" destOrd="0" presId="urn:microsoft.com/office/officeart/2008/layout/NameandTitleOrganizationalChart"/>
    <dgm:cxn modelId="{61BB96F8-2F35-4A75-84DD-ECB1AF1EB0DE}" type="presParOf" srcId="{F6772498-B26B-4C23-80F9-2CCBEFE0EE14}" destId="{D7D6988D-3686-4EB4-A6D9-D06931897A3F}" srcOrd="0" destOrd="0" presId="urn:microsoft.com/office/officeart/2008/layout/NameandTitleOrganizationalChart"/>
    <dgm:cxn modelId="{22C92138-6223-4963-A239-E2BD7D48BF4A}" type="presParOf" srcId="{D7D6988D-3686-4EB4-A6D9-D06931897A3F}" destId="{5F348795-F134-47A2-8769-D6FAF13E7C06}" srcOrd="0" destOrd="0" presId="urn:microsoft.com/office/officeart/2008/layout/NameandTitleOrganizationalChart"/>
    <dgm:cxn modelId="{CED21C10-1C7D-4AB1-AF34-8D6276883AB4}" type="presParOf" srcId="{D7D6988D-3686-4EB4-A6D9-D06931897A3F}" destId="{16404EBD-9421-4128-BC67-DB34DF3CDF00}" srcOrd="1" destOrd="0" presId="urn:microsoft.com/office/officeart/2008/layout/NameandTitleOrganizationalChart"/>
    <dgm:cxn modelId="{FEFDC9F1-BAF7-4346-8EA5-191756D63023}" type="presParOf" srcId="{D7D6988D-3686-4EB4-A6D9-D06931897A3F}" destId="{74C8BDAC-38B0-41AE-AF22-14DFE66FD111}" srcOrd="2" destOrd="0" presId="urn:microsoft.com/office/officeart/2008/layout/NameandTitleOrganizationalChart"/>
    <dgm:cxn modelId="{59C91ACB-086F-4886-AD73-0831D464959E}" type="presParOf" srcId="{F6772498-B26B-4C23-80F9-2CCBEFE0EE14}" destId="{EBCDD398-3196-4A6B-9BC4-AB5E890D6F3E}" srcOrd="1" destOrd="0" presId="urn:microsoft.com/office/officeart/2008/layout/NameandTitleOrganizationalChart"/>
    <dgm:cxn modelId="{35B83362-9488-443C-8347-62CBE684CD68}" type="presParOf" srcId="{F6772498-B26B-4C23-80F9-2CCBEFE0EE14}" destId="{155B21D3-5C22-4AA5-A6B9-BA5F3DCB14BB}" srcOrd="2" destOrd="0" presId="urn:microsoft.com/office/officeart/2008/layout/NameandTitleOrganizationalChart"/>
    <dgm:cxn modelId="{5FBABE17-04F3-41B2-8CB5-C7F38F7AC8C2}" type="presParOf" srcId="{F0BBBFBB-1EA4-4D1A-8D57-83DAE6973EC3}" destId="{FCA66A43-FD00-428C-9BFB-583BE5CFEDFA}" srcOrd="2" destOrd="0" presId="urn:microsoft.com/office/officeart/2008/layout/NameandTitleOrganizationalChart"/>
    <dgm:cxn modelId="{CFF67CED-229B-41F4-968E-03B2F4026FC8}" type="presParOf" srcId="{38E7E81F-83B7-4E6D-9AF6-CD74F1B38E68}" destId="{C4E9FD1B-7B71-46A8-9208-43CE035955F6}" srcOrd="6" destOrd="0" presId="urn:microsoft.com/office/officeart/2008/layout/NameandTitleOrganizationalChart"/>
    <dgm:cxn modelId="{F1466A06-B7F2-4344-9177-03C8EDC4A14C}" type="presParOf" srcId="{38E7E81F-83B7-4E6D-9AF6-CD74F1B38E68}" destId="{F4B6EAAF-AA01-49DD-B8B4-5F094164FE73}" srcOrd="7" destOrd="0" presId="urn:microsoft.com/office/officeart/2008/layout/NameandTitleOrganizationalChart"/>
    <dgm:cxn modelId="{B0E27C60-6C18-48AC-B58F-F96C5E11E803}" type="presParOf" srcId="{F4B6EAAF-AA01-49DD-B8B4-5F094164FE73}" destId="{EBD0F557-ABCF-4C9C-8AF0-4F732D8EC56D}" srcOrd="0" destOrd="0" presId="urn:microsoft.com/office/officeart/2008/layout/NameandTitleOrganizationalChart"/>
    <dgm:cxn modelId="{D82B762F-A560-45A9-B910-EC256E658331}" type="presParOf" srcId="{EBD0F557-ABCF-4C9C-8AF0-4F732D8EC56D}" destId="{2E7ED705-2ECD-4950-AA8A-4006EE7D3D5A}" srcOrd="0" destOrd="0" presId="urn:microsoft.com/office/officeart/2008/layout/NameandTitleOrganizationalChart"/>
    <dgm:cxn modelId="{ECB65912-E598-4A65-B9DC-48CB1FC53B17}" type="presParOf" srcId="{EBD0F557-ABCF-4C9C-8AF0-4F732D8EC56D}" destId="{21F356EA-29C3-4543-861B-CEABAACE6EEF}" srcOrd="1" destOrd="0" presId="urn:microsoft.com/office/officeart/2008/layout/NameandTitleOrganizationalChart"/>
    <dgm:cxn modelId="{6AF0BF93-F45B-4420-B534-80B68C9027D3}" type="presParOf" srcId="{EBD0F557-ABCF-4C9C-8AF0-4F732D8EC56D}" destId="{6F73127E-B9CF-4E05-A957-1BCA1F5627B7}" srcOrd="2" destOrd="0" presId="urn:microsoft.com/office/officeart/2008/layout/NameandTitleOrganizationalChart"/>
    <dgm:cxn modelId="{F68B5F09-1CA8-4466-BCF2-4E44F0D8B1DC}" type="presParOf" srcId="{F4B6EAAF-AA01-49DD-B8B4-5F094164FE73}" destId="{A28394C7-743F-4D81-A055-89912B7089B3}" srcOrd="1" destOrd="0" presId="urn:microsoft.com/office/officeart/2008/layout/NameandTitleOrganizationalChart"/>
    <dgm:cxn modelId="{5E0FFC01-6B45-4143-964C-4A4714A7A46C}" type="presParOf" srcId="{F4B6EAAF-AA01-49DD-B8B4-5F094164FE73}" destId="{F498FDFE-634F-4C47-B89E-1EC67373F2DD}" srcOrd="2" destOrd="0" presId="urn:microsoft.com/office/officeart/2008/layout/NameandTitleOrganizationalChart"/>
    <dgm:cxn modelId="{115FB2B7-AB73-4578-946F-556D3936D83F}" type="presParOf" srcId="{F3C399A9-30C4-4896-9EAB-D8786E51F150}" destId="{4FCDD6EB-AD4F-4923-81B1-B339AAEF18F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E9FD1B-7B71-46A8-9208-43CE035955F6}">
      <dsp:nvSpPr>
        <dsp:cNvPr id="0" name=""/>
        <dsp:cNvSpPr/>
      </dsp:nvSpPr>
      <dsp:spPr>
        <a:xfrm>
          <a:off x="4975164" y="2478555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3070863" y="272134"/>
              </a:lnTo>
              <a:lnTo>
                <a:pt x="3070863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E14CAD-5CCA-4256-8C0B-AAF46E5E5630}">
      <dsp:nvSpPr>
        <dsp:cNvPr id="0" name=""/>
        <dsp:cNvSpPr/>
      </dsp:nvSpPr>
      <dsp:spPr>
        <a:xfrm>
          <a:off x="5998785" y="3725108"/>
          <a:ext cx="5118105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5118105" y="272134"/>
              </a:lnTo>
              <a:lnTo>
                <a:pt x="5118105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FF2CD5-5C30-4B4F-9E12-CCBF29EC6960}">
      <dsp:nvSpPr>
        <dsp:cNvPr id="0" name=""/>
        <dsp:cNvSpPr/>
      </dsp:nvSpPr>
      <dsp:spPr>
        <a:xfrm>
          <a:off x="5998785" y="3725108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3070863" y="272134"/>
              </a:lnTo>
              <a:lnTo>
                <a:pt x="3070863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FE2032-6AC1-4A5A-8353-3732A5A64246}">
      <dsp:nvSpPr>
        <dsp:cNvPr id="0" name=""/>
        <dsp:cNvSpPr/>
      </dsp:nvSpPr>
      <dsp:spPr>
        <a:xfrm>
          <a:off x="5998785" y="3725108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1023621" y="272134"/>
              </a:lnTo>
              <a:lnTo>
                <a:pt x="1023621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CEB8A5-7C41-4005-A54E-A4BEE5F9CF15}">
      <dsp:nvSpPr>
        <dsp:cNvPr id="0" name=""/>
        <dsp:cNvSpPr/>
      </dsp:nvSpPr>
      <dsp:spPr>
        <a:xfrm>
          <a:off x="4975164" y="3725108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1023621" y="0"/>
              </a:moveTo>
              <a:lnTo>
                <a:pt x="1023621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44D86A-406F-4056-8CC4-C7DE44908BA1}">
      <dsp:nvSpPr>
        <dsp:cNvPr id="0" name=""/>
        <dsp:cNvSpPr/>
      </dsp:nvSpPr>
      <dsp:spPr>
        <a:xfrm>
          <a:off x="2927922" y="3725108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3070863" y="0"/>
              </a:moveTo>
              <a:lnTo>
                <a:pt x="3070863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3D3076-140E-4606-9293-8AF0B1A06D4F}">
      <dsp:nvSpPr>
        <dsp:cNvPr id="0" name=""/>
        <dsp:cNvSpPr/>
      </dsp:nvSpPr>
      <dsp:spPr>
        <a:xfrm>
          <a:off x="880680" y="3725108"/>
          <a:ext cx="5118105" cy="456484"/>
        </a:xfrm>
        <a:custGeom>
          <a:avLst/>
          <a:gdLst/>
          <a:ahLst/>
          <a:cxnLst/>
          <a:rect l="0" t="0" r="0" b="0"/>
          <a:pathLst>
            <a:path>
              <a:moveTo>
                <a:pt x="5118105" y="0"/>
              </a:moveTo>
              <a:lnTo>
                <a:pt x="5118105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F85817-91BB-42C0-921E-115D35FA365F}">
      <dsp:nvSpPr>
        <dsp:cNvPr id="0" name=""/>
        <dsp:cNvSpPr/>
      </dsp:nvSpPr>
      <dsp:spPr>
        <a:xfrm>
          <a:off x="4975164" y="2478555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134"/>
              </a:lnTo>
              <a:lnTo>
                <a:pt x="1023621" y="272134"/>
              </a:lnTo>
              <a:lnTo>
                <a:pt x="1023621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AEEFF-A336-4559-AD7C-2ED145B08CCE}">
      <dsp:nvSpPr>
        <dsp:cNvPr id="0" name=""/>
        <dsp:cNvSpPr/>
      </dsp:nvSpPr>
      <dsp:spPr>
        <a:xfrm>
          <a:off x="3951543" y="2478555"/>
          <a:ext cx="1023621" cy="456484"/>
        </a:xfrm>
        <a:custGeom>
          <a:avLst/>
          <a:gdLst/>
          <a:ahLst/>
          <a:cxnLst/>
          <a:rect l="0" t="0" r="0" b="0"/>
          <a:pathLst>
            <a:path>
              <a:moveTo>
                <a:pt x="1023621" y="0"/>
              </a:moveTo>
              <a:lnTo>
                <a:pt x="1023621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678CD5-2AFE-4E12-95A3-1E7C90314BD8}">
      <dsp:nvSpPr>
        <dsp:cNvPr id="0" name=""/>
        <dsp:cNvSpPr/>
      </dsp:nvSpPr>
      <dsp:spPr>
        <a:xfrm>
          <a:off x="1904301" y="2478555"/>
          <a:ext cx="3070863" cy="456484"/>
        </a:xfrm>
        <a:custGeom>
          <a:avLst/>
          <a:gdLst/>
          <a:ahLst/>
          <a:cxnLst/>
          <a:rect l="0" t="0" r="0" b="0"/>
          <a:pathLst>
            <a:path>
              <a:moveTo>
                <a:pt x="3070863" y="0"/>
              </a:moveTo>
              <a:lnTo>
                <a:pt x="3070863" y="272134"/>
              </a:lnTo>
              <a:lnTo>
                <a:pt x="0" y="272134"/>
              </a:lnTo>
              <a:lnTo>
                <a:pt x="0" y="45648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D4E2F4-32DC-4C19-9DC7-69DEA8179EE6}">
      <dsp:nvSpPr>
        <dsp:cNvPr id="0" name=""/>
        <dsp:cNvSpPr/>
      </dsp:nvSpPr>
      <dsp:spPr>
        <a:xfrm>
          <a:off x="4212190" y="1688486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</a:t>
          </a:r>
          <a:endParaRPr lang="ko-KR" altLang="en-US" sz="1400" kern="1200" dirty="0"/>
        </a:p>
      </dsp:txBody>
      <dsp:txXfrm>
        <a:off x="4212190" y="1688486"/>
        <a:ext cx="1525948" cy="790068"/>
      </dsp:txXfrm>
    </dsp:sp>
    <dsp:sp modelId="{3DF90AB2-CD49-4903-8D99-11E8BEB52087}">
      <dsp:nvSpPr>
        <dsp:cNvPr id="0" name=""/>
        <dsp:cNvSpPr/>
      </dsp:nvSpPr>
      <dsp:spPr>
        <a:xfrm>
          <a:off x="4517379" y="2302984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App.js</a:t>
          </a:r>
          <a:endParaRPr lang="ko-KR" altLang="en-US" sz="1200" kern="1200" dirty="0"/>
        </a:p>
      </dsp:txBody>
      <dsp:txXfrm>
        <a:off x="4517379" y="2302984"/>
        <a:ext cx="1373353" cy="263356"/>
      </dsp:txXfrm>
    </dsp:sp>
    <dsp:sp modelId="{08ED9370-8C74-4143-B43E-C591D5EE600A}">
      <dsp:nvSpPr>
        <dsp:cNvPr id="0" name=""/>
        <dsp:cNvSpPr/>
      </dsp:nvSpPr>
      <dsp:spPr>
        <a:xfrm>
          <a:off x="1141327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/login</a:t>
          </a:r>
          <a:endParaRPr lang="ko-KR" altLang="en-US" sz="1400" kern="1200" dirty="0"/>
        </a:p>
      </dsp:txBody>
      <dsp:txXfrm>
        <a:off x="1141327" y="2935039"/>
        <a:ext cx="1525948" cy="790068"/>
      </dsp:txXfrm>
    </dsp:sp>
    <dsp:sp modelId="{F30B09A0-8255-4BA2-A650-D50262A4A749}">
      <dsp:nvSpPr>
        <dsp:cNvPr id="0" name=""/>
        <dsp:cNvSpPr/>
      </dsp:nvSpPr>
      <dsp:spPr>
        <a:xfrm>
          <a:off x="1446516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Login</a:t>
          </a:r>
          <a:endParaRPr lang="ko-KR" altLang="en-US" sz="1200" kern="1200" dirty="0"/>
        </a:p>
      </dsp:txBody>
      <dsp:txXfrm>
        <a:off x="1446516" y="3549537"/>
        <a:ext cx="1373353" cy="263356"/>
      </dsp:txXfrm>
    </dsp:sp>
    <dsp:sp modelId="{4B5DE7BA-6AEF-4894-8768-22501EF9A3EF}">
      <dsp:nvSpPr>
        <dsp:cNvPr id="0" name=""/>
        <dsp:cNvSpPr/>
      </dsp:nvSpPr>
      <dsp:spPr>
        <a:xfrm>
          <a:off x="3188569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/register</a:t>
          </a:r>
          <a:endParaRPr lang="ko-KR" altLang="en-US" sz="1400" kern="1200" dirty="0"/>
        </a:p>
      </dsp:txBody>
      <dsp:txXfrm>
        <a:off x="3188569" y="2935039"/>
        <a:ext cx="1525948" cy="790068"/>
      </dsp:txXfrm>
    </dsp:sp>
    <dsp:sp modelId="{EB9BF6F6-BE2F-4C07-B5D1-A05F9CC8143D}">
      <dsp:nvSpPr>
        <dsp:cNvPr id="0" name=""/>
        <dsp:cNvSpPr/>
      </dsp:nvSpPr>
      <dsp:spPr>
        <a:xfrm>
          <a:off x="3493758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Register</a:t>
          </a:r>
          <a:endParaRPr lang="ko-KR" altLang="en-US" sz="1200" kern="1200" dirty="0"/>
        </a:p>
      </dsp:txBody>
      <dsp:txXfrm>
        <a:off x="3493758" y="3549537"/>
        <a:ext cx="1373353" cy="263356"/>
      </dsp:txXfrm>
    </dsp:sp>
    <dsp:sp modelId="{C32C4862-850E-42B9-BBC7-DDF6A5C58B9C}">
      <dsp:nvSpPr>
        <dsp:cNvPr id="0" name=""/>
        <dsp:cNvSpPr/>
      </dsp:nvSpPr>
      <dsp:spPr>
        <a:xfrm>
          <a:off x="5235811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*</a:t>
          </a:r>
          <a:endParaRPr lang="ko-KR" altLang="en-US" sz="1400" kern="1200" dirty="0"/>
        </a:p>
      </dsp:txBody>
      <dsp:txXfrm>
        <a:off x="5235811" y="2935039"/>
        <a:ext cx="1525948" cy="790068"/>
      </dsp:txXfrm>
    </dsp:sp>
    <dsp:sp modelId="{FAB57469-7E9D-4004-8D78-9C22F851CE4D}">
      <dsp:nvSpPr>
        <dsp:cNvPr id="0" name=""/>
        <dsp:cNvSpPr/>
      </dsp:nvSpPr>
      <dsp:spPr>
        <a:xfrm>
          <a:off x="5541000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MainLayout</a:t>
          </a:r>
          <a:endParaRPr lang="ko-KR" altLang="en-US" sz="1200" kern="1200" dirty="0"/>
        </a:p>
      </dsp:txBody>
      <dsp:txXfrm>
        <a:off x="5541000" y="3549537"/>
        <a:ext cx="1373353" cy="263356"/>
      </dsp:txXfrm>
    </dsp:sp>
    <dsp:sp modelId="{171FCB2A-4951-4F1B-8310-7F308A82322C}">
      <dsp:nvSpPr>
        <dsp:cNvPr id="0" name=""/>
        <dsp:cNvSpPr/>
      </dsp:nvSpPr>
      <dsp:spPr>
        <a:xfrm>
          <a:off x="117706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/home</a:t>
          </a:r>
          <a:endParaRPr lang="ko-KR" altLang="en-US" sz="1400" kern="1200" dirty="0"/>
        </a:p>
      </dsp:txBody>
      <dsp:txXfrm>
        <a:off x="117706" y="4181592"/>
        <a:ext cx="1525948" cy="790068"/>
      </dsp:txXfrm>
    </dsp:sp>
    <dsp:sp modelId="{BAAF8A53-D7DB-486F-AC9F-C00E59573678}">
      <dsp:nvSpPr>
        <dsp:cNvPr id="0" name=""/>
        <dsp:cNvSpPr/>
      </dsp:nvSpPr>
      <dsp:spPr>
        <a:xfrm>
          <a:off x="422895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Home</a:t>
          </a:r>
          <a:endParaRPr lang="ko-KR" altLang="en-US" sz="1200" kern="1200" dirty="0"/>
        </a:p>
      </dsp:txBody>
      <dsp:txXfrm>
        <a:off x="422895" y="4796089"/>
        <a:ext cx="1373353" cy="263356"/>
      </dsp:txXfrm>
    </dsp:sp>
    <dsp:sp modelId="{AB34B26C-7553-4E45-81F4-4FD40D813157}">
      <dsp:nvSpPr>
        <dsp:cNvPr id="0" name=""/>
        <dsp:cNvSpPr/>
      </dsp:nvSpPr>
      <dsp:spPr>
        <a:xfrm>
          <a:off x="2164948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/video-play/:id</a:t>
          </a:r>
          <a:endParaRPr lang="ko-KR" altLang="en-US" sz="1400" kern="1200" dirty="0"/>
        </a:p>
      </dsp:txBody>
      <dsp:txXfrm>
        <a:off x="2164948" y="4181592"/>
        <a:ext cx="1525948" cy="790068"/>
      </dsp:txXfrm>
    </dsp:sp>
    <dsp:sp modelId="{D7800350-F2EF-4786-A727-4ED72669A399}">
      <dsp:nvSpPr>
        <dsp:cNvPr id="0" name=""/>
        <dsp:cNvSpPr/>
      </dsp:nvSpPr>
      <dsp:spPr>
        <a:xfrm>
          <a:off x="2470137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VideoPlay</a:t>
          </a:r>
          <a:endParaRPr lang="ko-KR" altLang="en-US" sz="1200" kern="1200" dirty="0"/>
        </a:p>
      </dsp:txBody>
      <dsp:txXfrm>
        <a:off x="2470137" y="4796089"/>
        <a:ext cx="1373353" cy="263356"/>
      </dsp:txXfrm>
    </dsp:sp>
    <dsp:sp modelId="{E0FDE932-5411-4F8E-A996-A145A2472089}">
      <dsp:nvSpPr>
        <dsp:cNvPr id="0" name=""/>
        <dsp:cNvSpPr/>
      </dsp:nvSpPr>
      <dsp:spPr>
        <a:xfrm>
          <a:off x="4212190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/live-play/:id</a:t>
          </a:r>
          <a:endParaRPr lang="ko-KR" altLang="en-US" sz="1400" kern="1200" dirty="0"/>
        </a:p>
      </dsp:txBody>
      <dsp:txXfrm>
        <a:off x="4212190" y="4181592"/>
        <a:ext cx="1525948" cy="790068"/>
      </dsp:txXfrm>
    </dsp:sp>
    <dsp:sp modelId="{EA1C555E-B38F-4571-A16A-161D16BC86E7}">
      <dsp:nvSpPr>
        <dsp:cNvPr id="0" name=""/>
        <dsp:cNvSpPr/>
      </dsp:nvSpPr>
      <dsp:spPr>
        <a:xfrm>
          <a:off x="4517379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VideoPlay</a:t>
          </a:r>
          <a:endParaRPr lang="ko-KR" altLang="en-US" sz="1200" kern="1200" dirty="0"/>
        </a:p>
      </dsp:txBody>
      <dsp:txXfrm>
        <a:off x="4517379" y="4796089"/>
        <a:ext cx="1373353" cy="263356"/>
      </dsp:txXfrm>
    </dsp:sp>
    <dsp:sp modelId="{DFED85B6-B635-4C99-B8AE-B8A6BFE537D5}">
      <dsp:nvSpPr>
        <dsp:cNvPr id="0" name=""/>
        <dsp:cNvSpPr/>
      </dsp:nvSpPr>
      <dsp:spPr>
        <a:xfrm>
          <a:off x="6259432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/channel/:id</a:t>
          </a:r>
          <a:endParaRPr lang="ko-KR" altLang="en-US" sz="1400" kern="1200" dirty="0"/>
        </a:p>
      </dsp:txBody>
      <dsp:txXfrm>
        <a:off x="6259432" y="4181592"/>
        <a:ext cx="1525948" cy="790068"/>
      </dsp:txXfrm>
    </dsp:sp>
    <dsp:sp modelId="{0CC3C593-1320-4275-B859-BC6374E531FF}">
      <dsp:nvSpPr>
        <dsp:cNvPr id="0" name=""/>
        <dsp:cNvSpPr/>
      </dsp:nvSpPr>
      <dsp:spPr>
        <a:xfrm>
          <a:off x="6564622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Channel</a:t>
          </a:r>
          <a:endParaRPr lang="ko-KR" altLang="en-US" sz="1200" kern="1200" dirty="0"/>
        </a:p>
      </dsp:txBody>
      <dsp:txXfrm>
        <a:off x="6564622" y="4796089"/>
        <a:ext cx="1373353" cy="263356"/>
      </dsp:txXfrm>
    </dsp:sp>
    <dsp:sp modelId="{558EB486-F579-48AC-B9AF-FF65C7449455}">
      <dsp:nvSpPr>
        <dsp:cNvPr id="0" name=""/>
        <dsp:cNvSpPr/>
      </dsp:nvSpPr>
      <dsp:spPr>
        <a:xfrm>
          <a:off x="8306674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</a:t>
          </a:r>
          <a:r>
            <a:rPr lang="en-US" altLang="ko-KR" sz="1400" kern="1200" dirty="0" err="1"/>
            <a:t>mypage</a:t>
          </a:r>
          <a:r>
            <a:rPr lang="en-US" altLang="ko-KR" sz="1400" kern="1200" dirty="0"/>
            <a:t>/:type</a:t>
          </a:r>
          <a:endParaRPr lang="ko-KR" altLang="en-US" sz="1400" kern="1200" dirty="0"/>
        </a:p>
      </dsp:txBody>
      <dsp:txXfrm>
        <a:off x="8306674" y="4181592"/>
        <a:ext cx="1525948" cy="790068"/>
      </dsp:txXfrm>
    </dsp:sp>
    <dsp:sp modelId="{1E7AA6DB-80CB-4E3B-B947-76A24C378DF8}">
      <dsp:nvSpPr>
        <dsp:cNvPr id="0" name=""/>
        <dsp:cNvSpPr/>
      </dsp:nvSpPr>
      <dsp:spPr>
        <a:xfrm>
          <a:off x="8611864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My</a:t>
          </a:r>
          <a:endParaRPr lang="ko-KR" altLang="en-US" sz="1200" kern="1200" dirty="0"/>
        </a:p>
      </dsp:txBody>
      <dsp:txXfrm>
        <a:off x="8611864" y="4796089"/>
        <a:ext cx="1373353" cy="263356"/>
      </dsp:txXfrm>
    </dsp:sp>
    <dsp:sp modelId="{5F348795-F134-47A2-8769-D6FAF13E7C06}">
      <dsp:nvSpPr>
        <dsp:cNvPr id="0" name=""/>
        <dsp:cNvSpPr/>
      </dsp:nvSpPr>
      <dsp:spPr>
        <a:xfrm>
          <a:off x="10353916" y="4181592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/studio/:</a:t>
          </a:r>
          <a:r>
            <a:rPr lang="en-US" altLang="ko-KR" sz="1400" kern="1200" dirty="0" err="1"/>
            <a:t>roomId</a:t>
          </a:r>
          <a:endParaRPr lang="ko-KR" altLang="en-US" sz="1400" kern="1200" dirty="0"/>
        </a:p>
      </dsp:txBody>
      <dsp:txXfrm>
        <a:off x="10353916" y="4181592"/>
        <a:ext cx="1525948" cy="790068"/>
      </dsp:txXfrm>
    </dsp:sp>
    <dsp:sp modelId="{16404EBD-9421-4128-BC67-DB34DF3CDF00}">
      <dsp:nvSpPr>
        <dsp:cNvPr id="0" name=""/>
        <dsp:cNvSpPr/>
      </dsp:nvSpPr>
      <dsp:spPr>
        <a:xfrm>
          <a:off x="10659106" y="4796089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Studio</a:t>
          </a:r>
          <a:endParaRPr lang="ko-KR" altLang="en-US" sz="1200" kern="1200" dirty="0"/>
        </a:p>
      </dsp:txBody>
      <dsp:txXfrm>
        <a:off x="10659106" y="4796089"/>
        <a:ext cx="1373353" cy="263356"/>
      </dsp:txXfrm>
    </dsp:sp>
    <dsp:sp modelId="{2E7ED705-2ECD-4950-AA8A-4006EE7D3D5A}">
      <dsp:nvSpPr>
        <dsp:cNvPr id="0" name=""/>
        <dsp:cNvSpPr/>
      </dsp:nvSpPr>
      <dsp:spPr>
        <a:xfrm>
          <a:off x="7283053" y="2935039"/>
          <a:ext cx="1525948" cy="7900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11487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/m/studio/:</a:t>
          </a:r>
          <a:r>
            <a:rPr lang="en-US" altLang="ko-KR" sz="1400" kern="1200" dirty="0" err="1"/>
            <a:t>roomId</a:t>
          </a:r>
          <a:endParaRPr lang="ko-KR" altLang="en-US" sz="1400" kern="1200" dirty="0"/>
        </a:p>
      </dsp:txBody>
      <dsp:txXfrm>
        <a:off x="7283053" y="2935039"/>
        <a:ext cx="1525948" cy="790068"/>
      </dsp:txXfrm>
    </dsp:sp>
    <dsp:sp modelId="{21F356EA-29C3-4543-861B-CEABAACE6EEF}">
      <dsp:nvSpPr>
        <dsp:cNvPr id="0" name=""/>
        <dsp:cNvSpPr/>
      </dsp:nvSpPr>
      <dsp:spPr>
        <a:xfrm>
          <a:off x="7588243" y="3549537"/>
          <a:ext cx="1373353" cy="26335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27940" bIns="6985" numCol="1" spcCol="1270" anchor="ctr" anchorCtr="0">
          <a:noAutofit/>
        </a:bodyPr>
        <a:lstStyle/>
        <a:p>
          <a:pPr marL="0" lvl="0" indent="0" algn="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100" kern="1200" dirty="0"/>
            <a:t>Studio/</a:t>
          </a:r>
          <a:r>
            <a:rPr lang="en-US" altLang="ko-KR" sz="1100" kern="1200" dirty="0" err="1"/>
            <a:t>MobileStudio</a:t>
          </a:r>
          <a:endParaRPr lang="ko-KR" altLang="en-US" sz="1100" kern="1200" dirty="0"/>
        </a:p>
      </dsp:txBody>
      <dsp:txXfrm>
        <a:off x="7588243" y="3549537"/>
        <a:ext cx="1373353" cy="2633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gif>
</file>

<file path=ppt/media/image3.gif>
</file>

<file path=ppt/media/image4.gif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93456-C609-4413-8518-CA86145A3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CE35E0-5ECF-4BBC-8A2C-1A8CAC384E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FCDD50-B3C2-4923-8D93-373AE83A0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D880A2-B77B-42DD-8356-7D3DB503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A90181-97C5-4024-873B-382A4FCE6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59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209F1E-C47C-456A-9686-03FE63376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D073FD-A2F8-4ECE-A7E5-4F509AB6B7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DD2BE5-8BFC-45A0-9293-C6CA0D48D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2F25E-C5D1-400D-A07E-208228A3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45F1FD-2E4A-44AC-B7DB-118B1171C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207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5205FF-0492-4E9A-85ED-515BF96BC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78BB8B-6570-4B2B-9AC8-BB36A94B3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441B95-7FF2-4130-BF21-55D369803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8A80DC-A1F5-4CBC-98FC-4540F7CDA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5F75E-30AF-4652-8C4C-4226E048B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16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727953-337B-438A-BDCE-424CF3E8F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6C8B39-BCA9-47BF-81F3-B200650FF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654A2E-1357-41A1-B8F5-78F727D9C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533AF-E55E-45BF-865E-AC664B307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9C7172-2C75-43FA-8FBB-63D6D34DE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103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695A0A-6C19-4DD1-B269-0B847E442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14398E-E7DA-42A4-AC73-2DFB6593F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71A5DE-0F01-4AE1-BBA8-0869B107C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E9827-9314-47A1-A071-798A4CD54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F98E39-F3FB-4577-AAFC-854930835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70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CA6BAA-B2EB-4F47-8F4B-288FE9B2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FEF903-6290-4C5D-844A-AF869808E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46E561-F9D8-42D1-8490-CA847E5AA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4DEE52-8CE4-4C6D-A7B0-47E527270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692721-F882-4A87-88E5-1C6004242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DDF39-1D69-4F66-8B23-02098FCBA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713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45474D-E763-41B7-A9EA-DB0F38E84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B09054-9342-488F-AD8A-E79243977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26878A-5F81-4F69-9009-2B552B57B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6033683-0A47-47E8-AB53-EFB238180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9DFD131-EDA9-43A2-8AF3-1A88A6555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C10BDFE-6116-432D-BB96-EC74EE1F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7803D0-6016-4BCE-8888-DE6F30963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17E0AD-F7D0-4105-965C-1898F1F9F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273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CA488F-36CE-48EC-8E06-FBDE247FA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99A277-EFCB-431D-9AFE-FB37DE8A7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33EB0A-60D2-44CA-8A3A-76E906F81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9D971-394B-48F3-8DB5-9758D535B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55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978746-4D17-48B6-A2C3-63C8CE07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C9FBBDA-DA91-49E5-A3E5-8005DBA72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0EB5C5-2C3D-4C85-88FB-43745996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008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064BFA-FE44-4522-9E4A-D5D2756A3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D78C1E-03A3-4B37-8544-D8EA4CDD5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DDC693-60C0-4D0E-A9EB-D1B63BD42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05FE66-3A12-438B-9767-E1A7BB6E4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52D3FE-479F-4EF3-A57C-56516CB4E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FE3722-73C2-4C6E-99E4-CAB7C87E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129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FB73CE-F63C-47A1-B2C1-0D12C3F5A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1103C6-C64B-40BB-A6FB-F4A89888A7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86FB2E-0799-406E-9439-2492704BD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E3CA52-0372-4B8F-B335-22E86C21C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357471-3038-4E3A-BD65-5A2C458C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8F6490-BCA7-41BB-9921-B41F83625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079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7175D8-C029-476E-9708-0D7F5BDEF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08AAE8-9EAF-460A-8185-47B9F238A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57BB70-4833-4F87-9B49-1FB37FA984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A3A3E-E097-474E-A3BB-D952FFA6A1D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D96834-B674-441E-95F4-18E8B30A3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E217FC-CE50-4C89-9FA1-404A17B43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AEC40-5209-4AF7-BE50-289B27B698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91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utils/hook/useMediaSoupConsume.js#L16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github.com/StreamingGate/Playground/blob/develop-frontend/src/frontend/src/components/layouts/MainLayout/MainLayout.jsx#L79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pages/Register/RegisterPage/RegisterPage.jsx#L29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treamingGate/Playground/blob/develop-frontend/src/frontend/src/utils/hook/useForm.js#L2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utils/service/media.service.js#L15" TargetMode="Externa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eamingGate/Playground/blob/develop-frontend/src/frontend/src/components/feedbacks/Modals/MakeStreamModal/MakeStreamModal.jsx#L17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treamingGate/Playground/blob/develop-frontend/src/frontend/src/utils/hook/useMediaSoupProduce.js#L15" TargetMode="External"/><Relationship Id="rId4" Type="http://schemas.openxmlformats.org/officeDocument/2006/relationships/hyperlink" Target="https://github.com/StreamingGate/Playground/blob/develop-frontend/src/frontend/src/utils/hook/useStreamMedia.js#L1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6FB15-13DB-49AB-9CA4-F04E18B4E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46025"/>
            <a:ext cx="9144000" cy="1071563"/>
          </a:xfrm>
        </p:spPr>
        <p:txBody>
          <a:bodyPr/>
          <a:lstStyle/>
          <a:p>
            <a:r>
              <a:rPr lang="ko-KR" altLang="en-US" dirty="0"/>
              <a:t>코드리뷰 가이드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393B85-DC97-4C8F-A51E-25070A878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9326"/>
            <a:ext cx="9144000" cy="1328550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SGS Dev Camp </a:t>
            </a:r>
            <a:r>
              <a:rPr lang="ko-KR" altLang="en-US" dirty="0"/>
              <a:t>인턴 </a:t>
            </a:r>
            <a:endParaRPr lang="en-US" altLang="ko-KR" dirty="0"/>
          </a:p>
          <a:p>
            <a:r>
              <a:rPr lang="en-US" altLang="ko-KR" dirty="0"/>
              <a:t>Streaming Gate</a:t>
            </a:r>
            <a:r>
              <a:rPr lang="ko-KR" altLang="en-US" dirty="0"/>
              <a:t>팀 </a:t>
            </a:r>
            <a:r>
              <a:rPr lang="en-US" altLang="ko-KR" dirty="0"/>
              <a:t>- </a:t>
            </a:r>
            <a:r>
              <a:rPr lang="ko-KR" altLang="en-US" dirty="0" err="1"/>
              <a:t>프론트엔드</a:t>
            </a:r>
            <a:endParaRPr lang="en-US" altLang="ko-KR" dirty="0"/>
          </a:p>
          <a:p>
            <a:r>
              <a:rPr lang="ko-KR" altLang="en-US" dirty="0"/>
              <a:t>이재윤</a:t>
            </a:r>
          </a:p>
        </p:txBody>
      </p:sp>
    </p:spTree>
    <p:extLst>
      <p:ext uri="{BB962C8B-B14F-4D97-AF65-F5344CB8AC3E}">
        <p14:creationId xmlns:p14="http://schemas.microsoft.com/office/powerpoint/2010/main" val="2979466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FD71A-2A6D-4756-BD92-A143A161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Stream </a:t>
            </a:r>
            <a:r>
              <a:rPr lang="ko-KR" altLang="en-US" dirty="0"/>
              <a:t>시청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3F22C6-6A9D-49E7-876E-896AF8DD9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7" y="1690687"/>
            <a:ext cx="5228945" cy="48021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B05E61-B500-4B15-84E0-F35DAF684543}"/>
              </a:ext>
            </a:extLst>
          </p:cNvPr>
          <p:cNvSpPr txBox="1"/>
          <p:nvPr/>
        </p:nvSpPr>
        <p:spPr>
          <a:xfrm>
            <a:off x="6096000" y="1687045"/>
            <a:ext cx="6006353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라이브 스트림 재생 제어 커스텀 훅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900" dirty="0">
                <a:hlinkClick r:id="rId3"/>
              </a:rPr>
              <a:t>https://github.com/StreamingGate/Playground/blob/develop-frontend/src/frontend/src/utils/hook/useMediaSoupConsume.js#L16</a:t>
            </a:r>
            <a:br>
              <a:rPr lang="en-US" altLang="ko-KR" sz="700" dirty="0"/>
            </a:b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2933439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2073C-CEE4-431D-B3A6-C26A12E68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기술스택</a:t>
            </a:r>
            <a:endParaRPr lang="ko-KR" altLang="en-US" dirty="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BA2BD29A-0BAE-487D-BFF7-C5379001D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71047" cy="4351338"/>
          </a:xfrm>
        </p:spPr>
        <p:txBody>
          <a:bodyPr/>
          <a:lstStyle/>
          <a:p>
            <a:r>
              <a:rPr lang="en-US" altLang="ko-KR" dirty="0"/>
              <a:t>react</a:t>
            </a:r>
          </a:p>
          <a:p>
            <a:r>
              <a:rPr lang="en-US" altLang="ko-KR" dirty="0"/>
              <a:t>react-query</a:t>
            </a:r>
          </a:p>
          <a:p>
            <a:r>
              <a:rPr lang="en-US" altLang="ko-KR" dirty="0"/>
              <a:t>webpack</a:t>
            </a:r>
          </a:p>
          <a:p>
            <a:r>
              <a:rPr lang="en-US" altLang="ko-KR" dirty="0"/>
              <a:t>babel</a:t>
            </a:r>
          </a:p>
          <a:p>
            <a:r>
              <a:rPr lang="en-US" altLang="ko-KR" dirty="0"/>
              <a:t>prettier</a:t>
            </a:r>
          </a:p>
          <a:p>
            <a:r>
              <a:rPr lang="en-US" altLang="ko-KR" dirty="0" err="1"/>
              <a:t>eslint</a:t>
            </a:r>
            <a:endParaRPr lang="en-US" altLang="ko-KR" dirty="0"/>
          </a:p>
          <a:p>
            <a:r>
              <a:rPr lang="en-US" altLang="ko-KR" dirty="0"/>
              <a:t>styled-component</a:t>
            </a:r>
          </a:p>
          <a:p>
            <a:r>
              <a:rPr lang="en-US" altLang="ko-KR" dirty="0"/>
              <a:t>storybook</a:t>
            </a:r>
          </a:p>
        </p:txBody>
      </p:sp>
      <p:sp>
        <p:nvSpPr>
          <p:cNvPr id="11" name="내용 개체 틀 9">
            <a:extLst>
              <a:ext uri="{FF2B5EF4-FFF2-40B4-BE49-F238E27FC236}">
                <a16:creationId xmlns:a16="http://schemas.microsoft.com/office/drawing/2014/main" id="{D3CB3277-7C8D-4C3A-B98B-0C5B1D67198E}"/>
              </a:ext>
            </a:extLst>
          </p:cNvPr>
          <p:cNvSpPr txBox="1">
            <a:spLocks/>
          </p:cNvSpPr>
          <p:nvPr/>
        </p:nvSpPr>
        <p:spPr>
          <a:xfrm>
            <a:off x="7673788" y="1690688"/>
            <a:ext cx="367104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err="1"/>
              <a:t>axios</a:t>
            </a:r>
            <a:endParaRPr lang="en-US" altLang="ko-KR" dirty="0"/>
          </a:p>
          <a:p>
            <a:r>
              <a:rPr lang="en-US" altLang="ko-KR" dirty="0"/>
              <a:t>context API</a:t>
            </a:r>
          </a:p>
          <a:p>
            <a:r>
              <a:rPr lang="en-US" altLang="ko-KR" dirty="0"/>
              <a:t>stomp</a:t>
            </a:r>
          </a:p>
          <a:p>
            <a:r>
              <a:rPr lang="en-US" altLang="ko-KR" dirty="0" err="1"/>
              <a:t>protoo</a:t>
            </a:r>
            <a:r>
              <a:rPr lang="en-US" altLang="ko-KR" dirty="0"/>
              <a:t>-client</a:t>
            </a:r>
          </a:p>
          <a:p>
            <a:r>
              <a:rPr lang="en-US" altLang="ko-KR" dirty="0" err="1"/>
              <a:t>mediasoup</a:t>
            </a:r>
            <a:r>
              <a:rPr lang="en-US" altLang="ko-KR" dirty="0"/>
              <a:t>-client</a:t>
            </a:r>
          </a:p>
          <a:p>
            <a:r>
              <a:rPr lang="en-US" altLang="ko-KR" dirty="0"/>
              <a:t>chromatic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action</a:t>
            </a:r>
            <a:br>
              <a:rPr lang="en-US" altLang="ko-KR" dirty="0"/>
            </a:b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18483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82919-B9DB-471B-BCE5-FFC613CED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디렉토리 구조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7884AF-F264-47A1-A1EE-4DE0513BCF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098"/>
          <a:stretch/>
        </p:blipFill>
        <p:spPr>
          <a:xfrm>
            <a:off x="838200" y="1484500"/>
            <a:ext cx="3662082" cy="5167312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915E99B-FF65-4522-B345-7273235A0FE9}"/>
              </a:ext>
            </a:extLst>
          </p:cNvPr>
          <p:cNvCxnSpPr/>
          <p:nvPr/>
        </p:nvCxnSpPr>
        <p:spPr>
          <a:xfrm>
            <a:off x="2321859" y="1775012"/>
            <a:ext cx="37741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4D5CCF-1276-4080-87F8-BF73926A99F6}"/>
              </a:ext>
            </a:extLst>
          </p:cNvPr>
          <p:cNvSpPr txBox="1"/>
          <p:nvPr/>
        </p:nvSpPr>
        <p:spPr>
          <a:xfrm>
            <a:off x="6158753" y="1590346"/>
            <a:ext cx="4487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프로젝트에 필요한 이미지</a:t>
            </a:r>
            <a:r>
              <a:rPr lang="en-US" altLang="ko-KR" dirty="0"/>
              <a:t>, </a:t>
            </a:r>
            <a:r>
              <a:rPr lang="ko-KR" altLang="en-US" dirty="0" err="1"/>
              <a:t>폰트등의</a:t>
            </a:r>
            <a:r>
              <a:rPr lang="ko-KR" altLang="en-US" dirty="0"/>
              <a:t> 파일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D633FD8-0917-4424-99BF-5E0DB8681D7D}"/>
              </a:ext>
            </a:extLst>
          </p:cNvPr>
          <p:cNvCxnSpPr>
            <a:cxnSpLocks/>
          </p:cNvCxnSpPr>
          <p:nvPr/>
        </p:nvCxnSpPr>
        <p:spPr>
          <a:xfrm>
            <a:off x="2669241" y="2492188"/>
            <a:ext cx="342675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35AFE00-36AE-4545-9CFB-F5A92D3F9CB6}"/>
              </a:ext>
            </a:extLst>
          </p:cNvPr>
          <p:cNvSpPr txBox="1"/>
          <p:nvPr/>
        </p:nvSpPr>
        <p:spPr>
          <a:xfrm>
            <a:off x="6158753" y="2307522"/>
            <a:ext cx="443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재사용 가능한 컴포넌트들 종류별로 분류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CE69578-3F65-40DA-A57F-1B84F43F3A72}"/>
              </a:ext>
            </a:extLst>
          </p:cNvPr>
          <p:cNvCxnSpPr>
            <a:cxnSpLocks/>
          </p:cNvCxnSpPr>
          <p:nvPr/>
        </p:nvCxnSpPr>
        <p:spPr>
          <a:xfrm flipV="1">
            <a:off x="2965076" y="5683624"/>
            <a:ext cx="3130924" cy="4930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5EDCA9-99D8-4DB4-B651-764DD6479813}"/>
              </a:ext>
            </a:extLst>
          </p:cNvPr>
          <p:cNvSpPr txBox="1"/>
          <p:nvPr/>
        </p:nvSpPr>
        <p:spPr>
          <a:xfrm>
            <a:off x="6158753" y="5498958"/>
            <a:ext cx="389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스토리북</a:t>
            </a:r>
            <a:r>
              <a:rPr lang="en-US" altLang="ko-KR" dirty="0"/>
              <a:t> global container </a:t>
            </a:r>
            <a:r>
              <a:rPr lang="ko-KR" altLang="en-US" dirty="0"/>
              <a:t>컴포넌트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FE8CD91-0D60-4DE8-92D8-37DB6ADFB561}"/>
              </a:ext>
            </a:extLst>
          </p:cNvPr>
          <p:cNvCxnSpPr>
            <a:cxnSpLocks/>
          </p:cNvCxnSpPr>
          <p:nvPr/>
        </p:nvCxnSpPr>
        <p:spPr>
          <a:xfrm>
            <a:off x="2965076" y="6298594"/>
            <a:ext cx="319367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A6E5976-DBB2-4303-910A-6DD5E74CA551}"/>
              </a:ext>
            </a:extLst>
          </p:cNvPr>
          <p:cNvSpPr txBox="1"/>
          <p:nvPr/>
        </p:nvSpPr>
        <p:spPr>
          <a:xfrm>
            <a:off x="6158753" y="6113928"/>
            <a:ext cx="265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글로벌 스타일 컴포넌트</a:t>
            </a:r>
          </a:p>
        </p:txBody>
      </p:sp>
    </p:spTree>
    <p:extLst>
      <p:ext uri="{BB962C8B-B14F-4D97-AF65-F5344CB8AC3E}">
        <p14:creationId xmlns:p14="http://schemas.microsoft.com/office/powerpoint/2010/main" val="217118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FAC022-3FAF-4D22-9A84-44273618EC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71"/>
          <a:stretch/>
        </p:blipFill>
        <p:spPr>
          <a:xfrm>
            <a:off x="838200" y="1482770"/>
            <a:ext cx="3662082" cy="515299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5982919-B9DB-471B-BCE5-FFC613CED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디렉토리 구조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915E99B-FF65-4522-B345-7273235A0FE9}"/>
              </a:ext>
            </a:extLst>
          </p:cNvPr>
          <p:cNvCxnSpPr/>
          <p:nvPr/>
        </p:nvCxnSpPr>
        <p:spPr>
          <a:xfrm>
            <a:off x="2250142" y="1590346"/>
            <a:ext cx="37741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FD633FD8-0917-4424-99BF-5E0DB8681D7D}"/>
              </a:ext>
            </a:extLst>
          </p:cNvPr>
          <p:cNvCxnSpPr>
            <a:cxnSpLocks/>
          </p:cNvCxnSpPr>
          <p:nvPr/>
        </p:nvCxnSpPr>
        <p:spPr>
          <a:xfrm flipV="1">
            <a:off x="2965076" y="2339788"/>
            <a:ext cx="3068172" cy="28722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35AFE00-36AE-4545-9CFB-F5A92D3F9CB6}"/>
              </a:ext>
            </a:extLst>
          </p:cNvPr>
          <p:cNvSpPr txBox="1"/>
          <p:nvPr/>
        </p:nvSpPr>
        <p:spPr>
          <a:xfrm>
            <a:off x="6158753" y="2122856"/>
            <a:ext cx="3629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storybook</a:t>
            </a:r>
            <a:r>
              <a:rPr lang="ko-KR" altLang="en-US" dirty="0"/>
              <a:t> 색깔 팔레트 </a:t>
            </a:r>
            <a:r>
              <a:rPr lang="en-US" altLang="ko-KR" dirty="0"/>
              <a:t>mdx</a:t>
            </a:r>
            <a:r>
              <a:rPr lang="ko-KR" altLang="en-US" dirty="0"/>
              <a:t> 문서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CE69578-3F65-40DA-A57F-1B84F43F3A72}"/>
              </a:ext>
            </a:extLst>
          </p:cNvPr>
          <p:cNvCxnSpPr>
            <a:cxnSpLocks/>
          </p:cNvCxnSpPr>
          <p:nvPr/>
        </p:nvCxnSpPr>
        <p:spPr>
          <a:xfrm flipV="1">
            <a:off x="2545976" y="5212087"/>
            <a:ext cx="3612777" cy="8456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5EDCA9-99D8-4DB4-B651-764DD6479813}"/>
              </a:ext>
            </a:extLst>
          </p:cNvPr>
          <p:cNvSpPr txBox="1"/>
          <p:nvPr/>
        </p:nvSpPr>
        <p:spPr>
          <a:xfrm>
            <a:off x="6208058" y="5026239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커스텀 훅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FE8CD91-0D60-4DE8-92D8-37DB6ADFB561}"/>
              </a:ext>
            </a:extLst>
          </p:cNvPr>
          <p:cNvCxnSpPr>
            <a:cxnSpLocks/>
          </p:cNvCxnSpPr>
          <p:nvPr/>
        </p:nvCxnSpPr>
        <p:spPr>
          <a:xfrm>
            <a:off x="2830606" y="6397586"/>
            <a:ext cx="33774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25E2DA4-497D-468B-9424-F31D1E36C1E9}"/>
              </a:ext>
            </a:extLst>
          </p:cNvPr>
          <p:cNvSpPr txBox="1"/>
          <p:nvPr/>
        </p:nvSpPr>
        <p:spPr>
          <a:xfrm>
            <a:off x="6158753" y="1405680"/>
            <a:ext cx="366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리액트</a:t>
            </a:r>
            <a:r>
              <a:rPr lang="ko-KR" altLang="en-US" dirty="0"/>
              <a:t> 라우터에서 그려줄 페이지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92A90D9-D1D5-474C-9908-4A95983F4520}"/>
              </a:ext>
            </a:extLst>
          </p:cNvPr>
          <p:cNvCxnSpPr>
            <a:cxnSpLocks/>
          </p:cNvCxnSpPr>
          <p:nvPr/>
        </p:nvCxnSpPr>
        <p:spPr>
          <a:xfrm flipV="1">
            <a:off x="2965076" y="5581418"/>
            <a:ext cx="3242982" cy="6315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E2A424B-95FE-4C10-94E0-A703ED594DAE}"/>
              </a:ext>
            </a:extLst>
          </p:cNvPr>
          <p:cNvSpPr txBox="1"/>
          <p:nvPr/>
        </p:nvSpPr>
        <p:spPr>
          <a:xfrm>
            <a:off x="6209595" y="5396752"/>
            <a:ext cx="2546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react-query </a:t>
            </a:r>
            <a:r>
              <a:rPr lang="ko-KR" altLang="en-US" dirty="0"/>
              <a:t>커스텀 훅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EA22B1-AA0C-45BA-9105-0DF43058079D}"/>
              </a:ext>
            </a:extLst>
          </p:cNvPr>
          <p:cNvSpPr txBox="1"/>
          <p:nvPr/>
        </p:nvSpPr>
        <p:spPr>
          <a:xfrm>
            <a:off x="6208057" y="6212921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common </a:t>
            </a:r>
            <a:r>
              <a:rPr lang="ko-KR" altLang="en-US" dirty="0"/>
              <a:t>함수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BB050809-0100-4CD4-AA78-E5016D7932D1}"/>
              </a:ext>
            </a:extLst>
          </p:cNvPr>
          <p:cNvCxnSpPr>
            <a:cxnSpLocks/>
          </p:cNvCxnSpPr>
          <p:nvPr/>
        </p:nvCxnSpPr>
        <p:spPr>
          <a:xfrm flipV="1">
            <a:off x="2830606" y="4230418"/>
            <a:ext cx="3193677" cy="1613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262D0B7-89BC-4552-9692-9AB8F20D446A}"/>
              </a:ext>
            </a:extLst>
          </p:cNvPr>
          <p:cNvSpPr txBox="1"/>
          <p:nvPr/>
        </p:nvSpPr>
        <p:spPr>
          <a:xfrm>
            <a:off x="6096000" y="4041255"/>
            <a:ext cx="1925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context API </a:t>
            </a:r>
            <a:r>
              <a:rPr lang="ko-KR" altLang="en-US" dirty="0"/>
              <a:t>폴더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E0B7C11-AAD7-43EB-A552-B126CBBE7E30}"/>
              </a:ext>
            </a:extLst>
          </p:cNvPr>
          <p:cNvCxnSpPr>
            <a:cxnSpLocks/>
          </p:cNvCxnSpPr>
          <p:nvPr/>
        </p:nvCxnSpPr>
        <p:spPr>
          <a:xfrm flipV="1">
            <a:off x="2870947" y="3356642"/>
            <a:ext cx="3153336" cy="22977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F203031-49B5-4C27-AD3B-13AECF445D4F}"/>
              </a:ext>
            </a:extLst>
          </p:cNvPr>
          <p:cNvSpPr txBox="1"/>
          <p:nvPr/>
        </p:nvSpPr>
        <p:spPr>
          <a:xfrm>
            <a:off x="6048337" y="3171506"/>
            <a:ext cx="4716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theme, font-size, screen-size </a:t>
            </a:r>
            <a:r>
              <a:rPr lang="ko-KR" altLang="en-US" dirty="0"/>
              <a:t>등 공통 상수 </a:t>
            </a:r>
          </a:p>
        </p:txBody>
      </p:sp>
    </p:spTree>
    <p:extLst>
      <p:ext uri="{BB962C8B-B14F-4D97-AF65-F5344CB8AC3E}">
        <p14:creationId xmlns:p14="http://schemas.microsoft.com/office/powerpoint/2010/main" val="2935110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06C25-56E6-4693-B51F-94D1A18FC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라우터 구조</a:t>
            </a: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2766E382-89A2-4B27-9863-83F47129BD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4444078"/>
              </p:ext>
            </p:extLst>
          </p:nvPr>
        </p:nvGraphicFramePr>
        <p:xfrm>
          <a:off x="41834" y="502023"/>
          <a:ext cx="12150166" cy="6747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6320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F93B7-09D9-4BEC-830A-F180C3794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MainLayout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736A03-27F9-41AE-844C-65631DC4A5EC}"/>
              </a:ext>
            </a:extLst>
          </p:cNvPr>
          <p:cNvSpPr txBox="1"/>
          <p:nvPr/>
        </p:nvSpPr>
        <p:spPr>
          <a:xfrm>
            <a:off x="6096000" y="1690688"/>
            <a:ext cx="59202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Context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활용한 반응형 메인 레이아웃 제어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sz="700" dirty="0">
                <a:hlinkClick r:id="rId2"/>
              </a:rPr>
              <a:t>https://github.com/StreamingGate/Playground/blob/develop-frontend/src/frontend/src/components/layouts/MainLayout/MainLayout.jsx#L79</a:t>
            </a:r>
            <a:br>
              <a:rPr lang="en-US" altLang="ko-KR" sz="700" dirty="0">
                <a:hlinkClick r:id="rId2"/>
              </a:rPr>
            </a:br>
            <a:br>
              <a:rPr lang="en-US" altLang="ko-KR" sz="1600" dirty="0">
                <a:hlinkClick r:id="rId2"/>
              </a:rPr>
            </a:br>
            <a:r>
              <a:rPr lang="en-US" altLang="ko-KR" sz="700" dirty="0">
                <a:hlinkClick r:id="rId2"/>
              </a:rPr>
              <a:t>https://github.com/StreamingGate/Playground/blob/develop-frontend/src/frontend/src/components/layouts/MainLayout/MainLayout.jsx#L85</a:t>
            </a:r>
            <a:endParaRPr lang="ko-KR" altLang="en-US" sz="700" dirty="0"/>
          </a:p>
        </p:txBody>
      </p:sp>
      <p:pic>
        <p:nvPicPr>
          <p:cNvPr id="13" name="그림 12" descr="텍스트, 스크린샷, 다른이(가) 표시된 사진&#10;&#10;자동 생성된 설명">
            <a:extLst>
              <a:ext uri="{FF2B5EF4-FFF2-40B4-BE49-F238E27FC236}">
                <a16:creationId xmlns:a16="http://schemas.microsoft.com/office/drawing/2014/main" id="{73D1BC68-03D5-453A-837D-D223CE2B5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46" y="1690687"/>
            <a:ext cx="5023682" cy="497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886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BE25C5-73FE-4189-85BC-F9EDC18C5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Register Page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8ABE889-9E05-4D09-91B8-94B955392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690687"/>
            <a:ext cx="4872318" cy="48021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E3F925-D891-42B6-ADDC-5F0664BAD30D}"/>
              </a:ext>
            </a:extLst>
          </p:cNvPr>
          <p:cNvSpPr txBox="1"/>
          <p:nvPr/>
        </p:nvSpPr>
        <p:spPr>
          <a:xfrm>
            <a:off x="5916706" y="1690687"/>
            <a:ext cx="6457217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단계별 회원가입 폼 적용 후 각 단계를 만족했을 시 다음</a:t>
            </a:r>
            <a:br>
              <a:rPr lang="en-US" altLang="ko-KR" dirty="0"/>
            </a:br>
            <a:r>
              <a:rPr lang="ko-KR" altLang="en-US" dirty="0"/>
              <a:t>단계로 진행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https://github.com/StreamingGate/Playground/blob/develop-frontend/src/frontend/src/pages/Register/RegisterPage/RegisterPage.jsx#L29</a:t>
            </a: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인풋 컴포넌트 제어 커스텀 훅 적용</a:t>
            </a:r>
            <a:br>
              <a:rPr lang="en-US" altLang="ko-KR" dirty="0"/>
            </a:br>
            <a:r>
              <a:rPr lang="ko-KR" altLang="en-US" dirty="0"/>
              <a:t>변경</a:t>
            </a:r>
            <a:r>
              <a:rPr lang="en-US" altLang="ko-KR" dirty="0"/>
              <a:t>, </a:t>
            </a:r>
            <a:r>
              <a:rPr lang="ko-KR" altLang="en-US" dirty="0"/>
              <a:t>유효성 검사</a:t>
            </a:r>
            <a:r>
              <a:rPr lang="en-US" altLang="ko-KR" dirty="0"/>
              <a:t>, </a:t>
            </a:r>
            <a:r>
              <a:rPr lang="ko-KR" altLang="en-US" dirty="0"/>
              <a:t>폼 제출 이벤트 제어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4"/>
              </a:rPr>
              <a:t>https://github.com/StreamingGate/Playground/blob/develop-frontend/src/frontend/src/utils/hook/useForm.js#L20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030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988E297-CF5E-4265-A35B-22CF4FCBF6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7"/>
            <a:ext cx="4872318" cy="480218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7BE25C5-73FE-4189-85BC-F9EDC18C5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Register Page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E3F925-D891-42B6-ADDC-5F0664BAD30D}"/>
              </a:ext>
            </a:extLst>
          </p:cNvPr>
          <p:cNvSpPr txBox="1"/>
          <p:nvPr/>
        </p:nvSpPr>
        <p:spPr>
          <a:xfrm>
            <a:off x="5916706" y="1690687"/>
            <a:ext cx="6123792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사용자 이름의 첫 글자를 이미지로 만들어 기본 프로필</a:t>
            </a:r>
            <a:br>
              <a:rPr lang="en-US" altLang="ko-KR" dirty="0"/>
            </a:br>
            <a:r>
              <a:rPr lang="ko-KR" altLang="en-US" dirty="0"/>
              <a:t>을 생성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https://github.com/StreamingGate/Playground/blob/develop-frontend/src/frontend/src/utils/service/media.service.js#L15</a:t>
            </a:r>
            <a:br>
              <a:rPr lang="en-US" altLang="ko-KR" sz="700" dirty="0"/>
            </a:b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선택한 이미지를 </a:t>
            </a:r>
            <a:r>
              <a:rPr lang="en-US" altLang="ko-KR" dirty="0"/>
              <a:t>data </a:t>
            </a:r>
            <a:r>
              <a:rPr lang="en-US" altLang="ko-KR" dirty="0" err="1"/>
              <a:t>url</a:t>
            </a:r>
            <a:r>
              <a:rPr lang="ko-KR" altLang="en-US" dirty="0"/>
              <a:t>로 변환시켜 미리보기 생성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https://github.com/StreamingGate/Playground/blob/develop-frontend/src/frontend/src/utils/service/media.service.js#L15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0366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02000E-90D8-445A-BB08-FF1EBCF69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Stream</a:t>
            </a:r>
            <a:endParaRPr lang="ko-KR" altLang="en-US" dirty="0"/>
          </a:p>
        </p:txBody>
      </p:sp>
      <p:pic>
        <p:nvPicPr>
          <p:cNvPr id="5" name="내용 개체 틀 4" descr="텍스트, 스크린샷, 고양이, 모니터이(가) 표시된 사진&#10;&#10;자동 생성된 설명">
            <a:extLst>
              <a:ext uri="{FF2B5EF4-FFF2-40B4-BE49-F238E27FC236}">
                <a16:creationId xmlns:a16="http://schemas.microsoft.com/office/drawing/2014/main" id="{9AE6C067-AE81-4721-BDC4-B62432B386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060576" cy="480218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E5E30B-2639-4B4A-9F53-F233BCD26A67}"/>
              </a:ext>
            </a:extLst>
          </p:cNvPr>
          <p:cNvSpPr txBox="1"/>
          <p:nvPr/>
        </p:nvSpPr>
        <p:spPr>
          <a:xfrm>
            <a:off x="6096000" y="1690688"/>
            <a:ext cx="6006353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스트림 생성 </a:t>
            </a:r>
            <a:r>
              <a:rPr lang="ko-KR" altLang="en-US" dirty="0" err="1"/>
              <a:t>모달</a:t>
            </a:r>
            <a:r>
              <a:rPr lang="ko-KR" altLang="en-US" dirty="0"/>
              <a:t> 컴포넌트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3"/>
              </a:rPr>
              <a:t>https://github.com/StreamingGate/Playground/blob/develop-frontend/src/frontend/src/components/feedbacks/Modals/MakeStreamModal/MakeStreamModal.jsx#L17</a:t>
            </a:r>
            <a:br>
              <a:rPr lang="en-US" altLang="ko-KR" sz="700" dirty="0"/>
            </a:b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미디어 스트림 접근 및 제어 커스텀 훅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4"/>
              </a:rPr>
              <a:t>https://github.com/StreamingGate/Playground/blob/develop-frontend/src/frontend/src/utils/hook/useStreamMedia.js#L15</a:t>
            </a:r>
            <a:br>
              <a:rPr lang="en-US" altLang="ko-KR" sz="700" dirty="0"/>
            </a:b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미디어 생성 및 서버 전송 제어 커스텀 훅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700" dirty="0">
                <a:hlinkClick r:id="rId5"/>
              </a:rPr>
              <a:t>https://github.com/StreamingGate/Playground/blob/develop-frontend/src/frontend/src/utils/hook/useMediaSoupProduce.js#L15</a:t>
            </a: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스트림 생성시 미디어 스트림 접근 제어 커스텀 훅으로 로컬 미디어에 접속 후 생성된 미디어 스트림을 서버 전송 제어 커스텀 훅으로 통해 전송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2955123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557</Words>
  <Application>Microsoft Office PowerPoint</Application>
  <PresentationFormat>와이드스크린</PresentationFormat>
  <Paragraphs>65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코드리뷰 가이드</vt:lpstr>
      <vt:lpstr>기술스택</vt:lpstr>
      <vt:lpstr>디렉토리 구조</vt:lpstr>
      <vt:lpstr>디렉토리 구조</vt:lpstr>
      <vt:lpstr>라우터 구조</vt:lpstr>
      <vt:lpstr>MainLayout</vt:lpstr>
      <vt:lpstr>Register Page</vt:lpstr>
      <vt:lpstr>Register Page</vt:lpstr>
      <vt:lpstr>Stream</vt:lpstr>
      <vt:lpstr>Stream 시청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코드리뷰 가이드</dc:title>
  <dc:creator>이재윤/SGS DevCamp</dc:creator>
  <cp:lastModifiedBy>이재윤/SGS DevCamp</cp:lastModifiedBy>
  <cp:revision>1</cp:revision>
  <dcterms:created xsi:type="dcterms:W3CDTF">2022-02-11T08:52:29Z</dcterms:created>
  <dcterms:modified xsi:type="dcterms:W3CDTF">2022-02-11T14:24:45Z</dcterms:modified>
</cp:coreProperties>
</file>

<file path=docProps/thumbnail.jpeg>
</file>